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346" r:id="rId5"/>
    <p:sldId id="303" r:id="rId6"/>
    <p:sldId id="332" r:id="rId7"/>
    <p:sldId id="331" r:id="rId8"/>
    <p:sldId id="334" r:id="rId9"/>
    <p:sldId id="333" r:id="rId10"/>
    <p:sldId id="338" r:id="rId11"/>
    <p:sldId id="275" r:id="rId12"/>
  </p:sldIdLst>
  <p:sldSz cx="12192000" cy="6858000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Black" panose="02000000000000000000" pitchFamily="2" charset="0"/>
      <p:bold r:id="rId18"/>
      <p:italic r:id="rId19"/>
      <p:boldItalic r:id="rId20"/>
    </p:embeddedFont>
    <p:embeddedFont>
      <p:font typeface="Roboto Light" panose="02000000000000000000" pitchFamily="2" charset="0"/>
      <p:regular r:id="rId21"/>
      <p:italic r:id="rId22"/>
    </p:embeddedFont>
    <p:embeddedFont>
      <p:font typeface="Roboto Thin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B351"/>
    <a:srgbClr val="005191"/>
    <a:srgbClr val="FF443B"/>
    <a:srgbClr val="539ED0"/>
    <a:srgbClr val="7E9EB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7E82F3-2048-276A-6280-6C53C60FE8A5}" v="190" dt="2024-02-15T08:22:57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694"/>
  </p:normalViewPr>
  <p:slideViewPr>
    <p:cSldViewPr snapToGrid="0">
      <p:cViewPr>
        <p:scale>
          <a:sx n="50" d="100"/>
          <a:sy n="50" d="100"/>
        </p:scale>
        <p:origin x="163" y="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e Brisbon" userId="S::kbrisbon@norcalunitedway.org::ee090f50-0837-4487-a795-38e5271c46f5" providerId="AD" clId="Web-{857E82F3-2048-276A-6280-6C53C60FE8A5}"/>
    <pc:docChg chg="modSld">
      <pc:chgData name="Kalie Brisbon" userId="S::kbrisbon@norcalunitedway.org::ee090f50-0837-4487-a795-38e5271c46f5" providerId="AD" clId="Web-{857E82F3-2048-276A-6280-6C53C60FE8A5}" dt="2024-02-15T08:22:51.143" v="247" actId="20577"/>
      <pc:docMkLst>
        <pc:docMk/>
      </pc:docMkLst>
      <pc:sldChg chg="addSp delSp modSp mod setBg">
        <pc:chgData name="Kalie Brisbon" userId="S::kbrisbon@norcalunitedway.org::ee090f50-0837-4487-a795-38e5271c46f5" providerId="AD" clId="Web-{857E82F3-2048-276A-6280-6C53C60FE8A5}" dt="2024-02-15T08:20:15.932" v="239" actId="20577"/>
        <pc:sldMkLst>
          <pc:docMk/>
          <pc:sldMk cId="1660399040" sldId="331"/>
        </pc:sldMkLst>
        <pc:spChg chg="mod ord">
          <ac:chgData name="Kalie Brisbon" userId="S::kbrisbon@norcalunitedway.org::ee090f50-0837-4487-a795-38e5271c46f5" providerId="AD" clId="Web-{857E82F3-2048-276A-6280-6C53C60FE8A5}" dt="2024-02-15T08:16:52.890" v="204" actId="20577"/>
          <ac:spMkLst>
            <pc:docMk/>
            <pc:sldMk cId="1660399040" sldId="331"/>
            <ac:spMk id="2" creationId="{22D27854-E427-4B56-8EB1-37D12A1217DD}"/>
          </ac:spMkLst>
        </pc:spChg>
        <pc:spChg chg="del">
          <ac:chgData name="Kalie Brisbon" userId="S::kbrisbon@norcalunitedway.org::ee090f50-0837-4487-a795-38e5271c46f5" providerId="AD" clId="Web-{857E82F3-2048-276A-6280-6C53C60FE8A5}" dt="2024-02-15T07:55:12.617" v="13"/>
          <ac:spMkLst>
            <pc:docMk/>
            <pc:sldMk cId="1660399040" sldId="331"/>
            <ac:spMk id="3" creationId="{10384BA2-B60A-A942-80AB-576EB0DC74D6}"/>
          </ac:spMkLst>
        </pc:spChg>
        <pc:spChg chg="ord">
          <ac:chgData name="Kalie Brisbon" userId="S::kbrisbon@norcalunitedway.org::ee090f50-0837-4487-a795-38e5271c46f5" providerId="AD" clId="Web-{857E82F3-2048-276A-6280-6C53C60FE8A5}" dt="2024-02-15T07:56:00.526" v="17"/>
          <ac:spMkLst>
            <pc:docMk/>
            <pc:sldMk cId="1660399040" sldId="331"/>
            <ac:spMk id="6" creationId="{CF4F7D5D-8043-D94C-89F0-80667DCAFE38}"/>
          </ac:spMkLst>
        </pc:spChg>
        <pc:spChg chg="mod ord">
          <ac:chgData name="Kalie Brisbon" userId="S::kbrisbon@norcalunitedway.org::ee090f50-0837-4487-a795-38e5271c46f5" providerId="AD" clId="Web-{857E82F3-2048-276A-6280-6C53C60FE8A5}" dt="2024-02-15T08:20:15.932" v="239" actId="20577"/>
          <ac:spMkLst>
            <pc:docMk/>
            <pc:sldMk cId="1660399040" sldId="331"/>
            <ac:spMk id="10" creationId="{F426FC69-FBD0-D242-B90F-C8E2120EFF7A}"/>
          </ac:spMkLst>
        </pc:spChg>
        <pc:spChg chg="add">
          <ac:chgData name="Kalie Brisbon" userId="S::kbrisbon@norcalunitedway.org::ee090f50-0837-4487-a795-38e5271c46f5" providerId="AD" clId="Web-{857E82F3-2048-276A-6280-6C53C60FE8A5}" dt="2024-02-15T07:55:12.617" v="13"/>
          <ac:spMkLst>
            <pc:docMk/>
            <pc:sldMk cId="1660399040" sldId="331"/>
            <ac:spMk id="15" creationId="{F837543A-6020-4505-A233-C9DB4BF74011}"/>
          </ac:spMkLst>
        </pc:spChg>
        <pc:spChg chg="add">
          <ac:chgData name="Kalie Brisbon" userId="S::kbrisbon@norcalunitedway.org::ee090f50-0837-4487-a795-38e5271c46f5" providerId="AD" clId="Web-{857E82F3-2048-276A-6280-6C53C60FE8A5}" dt="2024-02-15T07:55:12.617" v="13"/>
          <ac:spMkLst>
            <pc:docMk/>
            <pc:sldMk cId="1660399040" sldId="331"/>
            <ac:spMk id="17" creationId="{35B16301-FB18-48BA-A6DD-C37CAF6F9A18}"/>
          </ac:spMkLst>
        </pc:spChg>
        <pc:spChg chg="add">
          <ac:chgData name="Kalie Brisbon" userId="S::kbrisbon@norcalunitedway.org::ee090f50-0837-4487-a795-38e5271c46f5" providerId="AD" clId="Web-{857E82F3-2048-276A-6280-6C53C60FE8A5}" dt="2024-02-15T07:55:12.617" v="13"/>
          <ac:spMkLst>
            <pc:docMk/>
            <pc:sldMk cId="1660399040" sldId="331"/>
            <ac:spMk id="19" creationId="{C3C0D90E-074A-4F52-9B11-B52BEF4BCBE5}"/>
          </ac:spMkLst>
        </pc:spChg>
        <pc:spChg chg="add">
          <ac:chgData name="Kalie Brisbon" userId="S::kbrisbon@norcalunitedway.org::ee090f50-0837-4487-a795-38e5271c46f5" providerId="AD" clId="Web-{857E82F3-2048-276A-6280-6C53C60FE8A5}" dt="2024-02-15T07:55:12.617" v="13"/>
          <ac:spMkLst>
            <pc:docMk/>
            <pc:sldMk cId="1660399040" sldId="331"/>
            <ac:spMk id="21" creationId="{CABBD4C1-E6F8-46F6-8152-A8A97490BF4D}"/>
          </ac:spMkLst>
        </pc:spChg>
        <pc:spChg chg="add">
          <ac:chgData name="Kalie Brisbon" userId="S::kbrisbon@norcalunitedway.org::ee090f50-0837-4487-a795-38e5271c46f5" providerId="AD" clId="Web-{857E82F3-2048-276A-6280-6C53C60FE8A5}" dt="2024-02-15T07:55:12.617" v="13"/>
          <ac:spMkLst>
            <pc:docMk/>
            <pc:sldMk cId="1660399040" sldId="331"/>
            <ac:spMk id="23" creationId="{83BA5EF5-1FE9-4BF9-83BB-269BCDDF6156}"/>
          </ac:spMkLst>
        </pc:spChg>
        <pc:spChg chg="add">
          <ac:chgData name="Kalie Brisbon" userId="S::kbrisbon@norcalunitedway.org::ee090f50-0837-4487-a795-38e5271c46f5" providerId="AD" clId="Web-{857E82F3-2048-276A-6280-6C53C60FE8A5}" dt="2024-02-15T07:55:12.617" v="13"/>
          <ac:spMkLst>
            <pc:docMk/>
            <pc:sldMk cId="1660399040" sldId="331"/>
            <ac:spMk id="27" creationId="{88853921-7BC9-4BDE-ACAB-133C683C82D6}"/>
          </ac:spMkLst>
        </pc:spChg>
        <pc:spChg chg="add">
          <ac:chgData name="Kalie Brisbon" userId="S::kbrisbon@norcalunitedway.org::ee090f50-0837-4487-a795-38e5271c46f5" providerId="AD" clId="Web-{857E82F3-2048-276A-6280-6C53C60FE8A5}" dt="2024-02-15T07:55:12.617" v="13"/>
          <ac:spMkLst>
            <pc:docMk/>
            <pc:sldMk cId="1660399040" sldId="331"/>
            <ac:spMk id="29" creationId="{09192968-3AE7-4470-A61C-97294BB92731}"/>
          </ac:spMkLst>
        </pc:spChg>
        <pc:spChg chg="add">
          <ac:chgData name="Kalie Brisbon" userId="S::kbrisbon@norcalunitedway.org::ee090f50-0837-4487-a795-38e5271c46f5" providerId="AD" clId="Web-{857E82F3-2048-276A-6280-6C53C60FE8A5}" dt="2024-02-15T07:55:12.617" v="13"/>
          <ac:spMkLst>
            <pc:docMk/>
            <pc:sldMk cId="1660399040" sldId="331"/>
            <ac:spMk id="31" creationId="{3AB72E55-43E4-4356-BFE8-E2102CB0B505}"/>
          </ac:spMkLst>
        </pc:spChg>
        <pc:cxnChg chg="add">
          <ac:chgData name="Kalie Brisbon" userId="S::kbrisbon@norcalunitedway.org::ee090f50-0837-4487-a795-38e5271c46f5" providerId="AD" clId="Web-{857E82F3-2048-276A-6280-6C53C60FE8A5}" dt="2024-02-15T07:55:12.617" v="13"/>
          <ac:cxnSpMkLst>
            <pc:docMk/>
            <pc:sldMk cId="1660399040" sldId="331"/>
            <ac:cxnSpMk id="25" creationId="{4B3BCACB-5880-460B-9606-8C433A9AF99D}"/>
          </ac:cxnSpMkLst>
        </pc:cxnChg>
      </pc:sldChg>
      <pc:sldChg chg="modSp">
        <pc:chgData name="Kalie Brisbon" userId="S::kbrisbon@norcalunitedway.org::ee090f50-0837-4487-a795-38e5271c46f5" providerId="AD" clId="Web-{857E82F3-2048-276A-6280-6C53C60FE8A5}" dt="2024-02-15T08:20:44.902" v="241" actId="1076"/>
        <pc:sldMkLst>
          <pc:docMk/>
          <pc:sldMk cId="1643101642" sldId="332"/>
        </pc:sldMkLst>
        <pc:picChg chg="mod">
          <ac:chgData name="Kalie Brisbon" userId="S::kbrisbon@norcalunitedway.org::ee090f50-0837-4487-a795-38e5271c46f5" providerId="AD" clId="Web-{857E82F3-2048-276A-6280-6C53C60FE8A5}" dt="2024-02-15T08:20:44.902" v="241" actId="1076"/>
          <ac:picMkLst>
            <pc:docMk/>
            <pc:sldMk cId="1643101642" sldId="332"/>
            <ac:picMk id="9" creationId="{E0FF1407-1133-470C-8FAF-608214A4A01B}"/>
          </ac:picMkLst>
        </pc:picChg>
      </pc:sldChg>
      <pc:sldChg chg="addSp delSp modSp">
        <pc:chgData name="Kalie Brisbon" userId="S::kbrisbon@norcalunitedway.org::ee090f50-0837-4487-a795-38e5271c46f5" providerId="AD" clId="Web-{857E82F3-2048-276A-6280-6C53C60FE8A5}" dt="2024-02-15T08:06:53.389" v="135" actId="14100"/>
        <pc:sldMkLst>
          <pc:docMk/>
          <pc:sldMk cId="2056123364" sldId="333"/>
        </pc:sldMkLst>
        <pc:spChg chg="mod">
          <ac:chgData name="Kalie Brisbon" userId="S::kbrisbon@norcalunitedway.org::ee090f50-0837-4487-a795-38e5271c46f5" providerId="AD" clId="Web-{857E82F3-2048-276A-6280-6C53C60FE8A5}" dt="2024-02-15T08:06:25.794" v="130" actId="1076"/>
          <ac:spMkLst>
            <pc:docMk/>
            <pc:sldMk cId="2056123364" sldId="333"/>
            <ac:spMk id="2" creationId="{22D27854-E427-4B56-8EB1-37D12A1217DD}"/>
          </ac:spMkLst>
        </pc:spChg>
        <pc:spChg chg="del">
          <ac:chgData name="Kalie Brisbon" userId="S::kbrisbon@norcalunitedway.org::ee090f50-0837-4487-a795-38e5271c46f5" providerId="AD" clId="Web-{857E82F3-2048-276A-6280-6C53C60FE8A5}" dt="2024-02-15T08:05:03.977" v="113"/>
          <ac:spMkLst>
            <pc:docMk/>
            <pc:sldMk cId="2056123364" sldId="333"/>
            <ac:spMk id="6" creationId="{1189A79B-21A7-DB4D-9450-3F181A249DE9}"/>
          </ac:spMkLst>
        </pc:spChg>
        <pc:spChg chg="del topLvl">
          <ac:chgData name="Kalie Brisbon" userId="S::kbrisbon@norcalunitedway.org::ee090f50-0837-4487-a795-38e5271c46f5" providerId="AD" clId="Web-{857E82F3-2048-276A-6280-6C53C60FE8A5}" dt="2024-02-15T08:05:45.745" v="121"/>
          <ac:spMkLst>
            <pc:docMk/>
            <pc:sldMk cId="2056123364" sldId="333"/>
            <ac:spMk id="7" creationId="{76CD1083-47FC-3B45-B0F1-51BB0ED1E2A8}"/>
          </ac:spMkLst>
        </pc:spChg>
        <pc:spChg chg="del topLvl">
          <ac:chgData name="Kalie Brisbon" userId="S::kbrisbon@norcalunitedway.org::ee090f50-0837-4487-a795-38e5271c46f5" providerId="AD" clId="Web-{857E82F3-2048-276A-6280-6C53C60FE8A5}" dt="2024-02-15T08:06:02.918" v="127"/>
          <ac:spMkLst>
            <pc:docMk/>
            <pc:sldMk cId="2056123364" sldId="333"/>
            <ac:spMk id="8" creationId="{77BEA667-B855-CD42-8698-701D82058214}"/>
          </ac:spMkLst>
        </pc:spChg>
        <pc:spChg chg="del">
          <ac:chgData name="Kalie Brisbon" userId="S::kbrisbon@norcalunitedway.org::ee090f50-0837-4487-a795-38e5271c46f5" providerId="AD" clId="Web-{857E82F3-2048-276A-6280-6C53C60FE8A5}" dt="2024-02-15T08:04:44.117" v="108"/>
          <ac:spMkLst>
            <pc:docMk/>
            <pc:sldMk cId="2056123364" sldId="333"/>
            <ac:spMk id="9" creationId="{908968DE-671D-F84C-B8E3-5416007A6B66}"/>
          </ac:spMkLst>
        </pc:spChg>
        <pc:spChg chg="del">
          <ac:chgData name="Kalie Brisbon" userId="S::kbrisbon@norcalunitedway.org::ee090f50-0837-4487-a795-38e5271c46f5" providerId="AD" clId="Web-{857E82F3-2048-276A-6280-6C53C60FE8A5}" dt="2024-02-15T08:05:43.526" v="120"/>
          <ac:spMkLst>
            <pc:docMk/>
            <pc:sldMk cId="2056123364" sldId="333"/>
            <ac:spMk id="10" creationId="{376FD8BF-3F60-DD41-8A4E-5BA4D2D2B745}"/>
          </ac:spMkLst>
        </pc:spChg>
        <pc:spChg chg="del">
          <ac:chgData name="Kalie Brisbon" userId="S::kbrisbon@norcalunitedway.org::ee090f50-0837-4487-a795-38e5271c46f5" providerId="AD" clId="Web-{857E82F3-2048-276A-6280-6C53C60FE8A5}" dt="2024-02-15T08:06:01.714" v="126"/>
          <ac:spMkLst>
            <pc:docMk/>
            <pc:sldMk cId="2056123364" sldId="333"/>
            <ac:spMk id="11" creationId="{132D156F-0780-7444-853E-5A305FAF85F6}"/>
          </ac:spMkLst>
        </pc:spChg>
        <pc:spChg chg="mod">
          <ac:chgData name="Kalie Brisbon" userId="S::kbrisbon@norcalunitedway.org::ee090f50-0837-4487-a795-38e5271c46f5" providerId="AD" clId="Web-{857E82F3-2048-276A-6280-6C53C60FE8A5}" dt="2024-02-15T08:06:17.872" v="129" actId="1076"/>
          <ac:spMkLst>
            <pc:docMk/>
            <pc:sldMk cId="2056123364" sldId="333"/>
            <ac:spMk id="14" creationId="{0E2C6131-643D-C044-84FF-A372F742B707}"/>
          </ac:spMkLst>
        </pc:spChg>
        <pc:spChg chg="mod topLvl">
          <ac:chgData name="Kalie Brisbon" userId="S::kbrisbon@norcalunitedway.org::ee090f50-0837-4487-a795-38e5271c46f5" providerId="AD" clId="Web-{857E82F3-2048-276A-6280-6C53C60FE8A5}" dt="2024-02-15T08:06:53.389" v="135" actId="14100"/>
          <ac:spMkLst>
            <pc:docMk/>
            <pc:sldMk cId="2056123364" sldId="333"/>
            <ac:spMk id="15" creationId="{EB92C2DD-6F2C-FE4E-A61E-D29C13BF5E35}"/>
          </ac:spMkLst>
        </pc:spChg>
        <pc:spChg chg="del mod topLvl">
          <ac:chgData name="Kalie Brisbon" userId="S::kbrisbon@norcalunitedway.org::ee090f50-0837-4487-a795-38e5271c46f5" providerId="AD" clId="Web-{857E82F3-2048-276A-6280-6C53C60FE8A5}" dt="2024-02-15T08:05:10.743" v="115"/>
          <ac:spMkLst>
            <pc:docMk/>
            <pc:sldMk cId="2056123364" sldId="333"/>
            <ac:spMk id="20" creationId="{B6840EE5-7E7F-0D4A-9066-B4DFE7D036DB}"/>
          </ac:spMkLst>
        </pc:spChg>
        <pc:spChg chg="del">
          <ac:chgData name="Kalie Brisbon" userId="S::kbrisbon@norcalunitedway.org::ee090f50-0837-4487-a795-38e5271c46f5" providerId="AD" clId="Web-{857E82F3-2048-276A-6280-6C53C60FE8A5}" dt="2024-02-15T08:05:34.760" v="119"/>
          <ac:spMkLst>
            <pc:docMk/>
            <pc:sldMk cId="2056123364" sldId="333"/>
            <ac:spMk id="21" creationId="{42DED01D-5504-1042-96DA-7005841F851A}"/>
          </ac:spMkLst>
        </pc:spChg>
        <pc:spChg chg="del">
          <ac:chgData name="Kalie Brisbon" userId="S::kbrisbon@norcalunitedway.org::ee090f50-0837-4487-a795-38e5271c46f5" providerId="AD" clId="Web-{857E82F3-2048-276A-6280-6C53C60FE8A5}" dt="2024-02-15T08:05:55.089" v="123"/>
          <ac:spMkLst>
            <pc:docMk/>
            <pc:sldMk cId="2056123364" sldId="333"/>
            <ac:spMk id="22" creationId="{B046267B-F3CF-F042-9F75-9E4A127A142A}"/>
          </ac:spMkLst>
        </pc:spChg>
        <pc:spChg chg="mod topLvl">
          <ac:chgData name="Kalie Brisbon" userId="S::kbrisbon@norcalunitedway.org::ee090f50-0837-4487-a795-38e5271c46f5" providerId="AD" clId="Web-{857E82F3-2048-276A-6280-6C53C60FE8A5}" dt="2024-02-15T08:06:47.389" v="134" actId="14100"/>
          <ac:spMkLst>
            <pc:docMk/>
            <pc:sldMk cId="2056123364" sldId="333"/>
            <ac:spMk id="23" creationId="{98AA9C6A-FAC4-6947-8149-BC005D2D16D2}"/>
          </ac:spMkLst>
        </pc:spChg>
        <pc:spChg chg="mod topLvl">
          <ac:chgData name="Kalie Brisbon" userId="S::kbrisbon@norcalunitedway.org::ee090f50-0837-4487-a795-38e5271c46f5" providerId="AD" clId="Web-{857E82F3-2048-276A-6280-6C53C60FE8A5}" dt="2024-02-15T08:06:43.764" v="133" actId="14100"/>
          <ac:spMkLst>
            <pc:docMk/>
            <pc:sldMk cId="2056123364" sldId="333"/>
            <ac:spMk id="24" creationId="{12091933-D864-B74B-85FA-8ECF7E8DDB3F}"/>
          </ac:spMkLst>
        </pc:spChg>
        <pc:grpChg chg="add del">
          <ac:chgData name="Kalie Brisbon" userId="S::kbrisbon@norcalunitedway.org::ee090f50-0837-4487-a795-38e5271c46f5" providerId="AD" clId="Web-{857E82F3-2048-276A-6280-6C53C60FE8A5}" dt="2024-02-15T08:06:02.918" v="127"/>
          <ac:grpSpMkLst>
            <pc:docMk/>
            <pc:sldMk cId="2056123364" sldId="333"/>
            <ac:grpSpMk id="3" creationId="{466D7881-E922-5342-8A84-F229E434853B}"/>
          </ac:grpSpMkLst>
        </pc:grpChg>
        <pc:grpChg chg="del">
          <ac:chgData name="Kalie Brisbon" userId="S::kbrisbon@norcalunitedway.org::ee090f50-0837-4487-a795-38e5271c46f5" providerId="AD" clId="Web-{857E82F3-2048-276A-6280-6C53C60FE8A5}" dt="2024-02-15T08:05:45.745" v="121"/>
          <ac:grpSpMkLst>
            <pc:docMk/>
            <pc:sldMk cId="2056123364" sldId="333"/>
            <ac:grpSpMk id="12" creationId="{34FD87DB-04F6-3544-B1D6-E60A5B95059D}"/>
          </ac:grpSpMkLst>
        </pc:grpChg>
        <pc:grpChg chg="add del">
          <ac:chgData name="Kalie Brisbon" userId="S::kbrisbon@norcalunitedway.org::ee090f50-0837-4487-a795-38e5271c46f5" providerId="AD" clId="Web-{857E82F3-2048-276A-6280-6C53C60FE8A5}" dt="2024-02-15T08:05:10.743" v="115"/>
          <ac:grpSpMkLst>
            <pc:docMk/>
            <pc:sldMk cId="2056123364" sldId="333"/>
            <ac:grpSpMk id="13" creationId="{4F2079F0-FFA5-0C4B-8E08-9AD1344E53D4}"/>
          </ac:grpSpMkLst>
        </pc:grpChg>
      </pc:sldChg>
      <pc:sldChg chg="addSp delSp modSp">
        <pc:chgData name="Kalie Brisbon" userId="S::kbrisbon@norcalunitedway.org::ee090f50-0837-4487-a795-38e5271c46f5" providerId="AD" clId="Web-{857E82F3-2048-276A-6280-6C53C60FE8A5}" dt="2024-02-15T08:21:33.749" v="245"/>
        <pc:sldMkLst>
          <pc:docMk/>
          <pc:sldMk cId="2390241463" sldId="334"/>
        </pc:sldMkLst>
        <pc:spChg chg="mod">
          <ac:chgData name="Kalie Brisbon" userId="S::kbrisbon@norcalunitedway.org::ee090f50-0837-4487-a795-38e5271c46f5" providerId="AD" clId="Web-{857E82F3-2048-276A-6280-6C53C60FE8A5}" dt="2024-02-15T08:03:13.049" v="71" actId="20577"/>
          <ac:spMkLst>
            <pc:docMk/>
            <pc:sldMk cId="2390241463" sldId="334"/>
            <ac:spMk id="2" creationId="{22D27854-E427-4B56-8EB1-37D12A1217DD}"/>
          </ac:spMkLst>
        </pc:spChg>
        <pc:spChg chg="del">
          <ac:chgData name="Kalie Brisbon" userId="S::kbrisbon@norcalunitedway.org::ee090f50-0837-4487-a795-38e5271c46f5" providerId="AD" clId="Web-{857E82F3-2048-276A-6280-6C53C60FE8A5}" dt="2024-02-15T07:58:04.783" v="22"/>
          <ac:spMkLst>
            <pc:docMk/>
            <pc:sldMk cId="2390241463" sldId="334"/>
            <ac:spMk id="3" creationId="{63F188A2-F759-D24B-B1A1-E40881C31B6F}"/>
          </ac:spMkLst>
        </pc:spChg>
        <pc:spChg chg="mod">
          <ac:chgData name="Kalie Brisbon" userId="S::kbrisbon@norcalunitedway.org::ee090f50-0837-4487-a795-38e5271c46f5" providerId="AD" clId="Web-{857E82F3-2048-276A-6280-6C53C60FE8A5}" dt="2024-02-15T08:00:45.948" v="43" actId="1076"/>
          <ac:spMkLst>
            <pc:docMk/>
            <pc:sldMk cId="2390241463" sldId="334"/>
            <ac:spMk id="6" creationId="{54002925-1C31-4B40-9FCE-674A84C956F7}"/>
          </ac:spMkLst>
        </pc:spChg>
        <pc:spChg chg="del">
          <ac:chgData name="Kalie Brisbon" userId="S::kbrisbon@norcalunitedway.org::ee090f50-0837-4487-a795-38e5271c46f5" providerId="AD" clId="Web-{857E82F3-2048-276A-6280-6C53C60FE8A5}" dt="2024-02-15T07:57:56.485" v="21"/>
          <ac:spMkLst>
            <pc:docMk/>
            <pc:sldMk cId="2390241463" sldId="334"/>
            <ac:spMk id="10" creationId="{9C6AA9EE-7ED0-C24A-9B47-FB6C55DFDE68}"/>
          </ac:spMkLst>
        </pc:spChg>
        <pc:spChg chg="add del mod">
          <ac:chgData name="Kalie Brisbon" userId="S::kbrisbon@norcalunitedway.org::ee090f50-0837-4487-a795-38e5271c46f5" providerId="AD" clId="Web-{857E82F3-2048-276A-6280-6C53C60FE8A5}" dt="2024-02-15T08:00:07.305" v="36"/>
          <ac:spMkLst>
            <pc:docMk/>
            <pc:sldMk cId="2390241463" sldId="334"/>
            <ac:spMk id="155" creationId="{5DF00C26-DCC6-6B91-CFAF-BADFCA2FD5DE}"/>
          </ac:spMkLst>
        </pc:spChg>
        <pc:graphicFrameChg chg="add del mod modGraphic">
          <ac:chgData name="Kalie Brisbon" userId="S::kbrisbon@norcalunitedway.org::ee090f50-0837-4487-a795-38e5271c46f5" providerId="AD" clId="Web-{857E82F3-2048-276A-6280-6C53C60FE8A5}" dt="2024-02-15T08:04:06.786" v="105" actId="20577"/>
          <ac:graphicFrameMkLst>
            <pc:docMk/>
            <pc:sldMk cId="2390241463" sldId="334"/>
            <ac:graphicFrameMk id="12" creationId="{CE72B708-AE2D-5490-2374-BE51279AED8C}"/>
          </ac:graphicFrameMkLst>
        </pc:graphicFrameChg>
        <pc:picChg chg="add mod modCrop">
          <ac:chgData name="Kalie Brisbon" userId="S::kbrisbon@norcalunitedway.org::ee090f50-0837-4487-a795-38e5271c46f5" providerId="AD" clId="Web-{857E82F3-2048-276A-6280-6C53C60FE8A5}" dt="2024-02-15T08:21:33.749" v="245"/>
          <ac:picMkLst>
            <pc:docMk/>
            <pc:sldMk cId="2390241463" sldId="334"/>
            <ac:picMk id="211" creationId="{FB6D6233-D0E5-2355-4FE9-03D46542E11B}"/>
          </ac:picMkLst>
        </pc:picChg>
      </pc:sldChg>
      <pc:sldChg chg="addSp delSp modSp mod setBg">
        <pc:chgData name="Kalie Brisbon" userId="S::kbrisbon@norcalunitedway.org::ee090f50-0837-4487-a795-38e5271c46f5" providerId="AD" clId="Web-{857E82F3-2048-276A-6280-6C53C60FE8A5}" dt="2024-02-15T08:22:51.143" v="247" actId="20577"/>
        <pc:sldMkLst>
          <pc:docMk/>
          <pc:sldMk cId="2095294368" sldId="338"/>
        </pc:sldMkLst>
        <pc:spChg chg="del">
          <ac:chgData name="Kalie Brisbon" userId="S::kbrisbon@norcalunitedway.org::ee090f50-0837-4487-a795-38e5271c46f5" providerId="AD" clId="Web-{857E82F3-2048-276A-6280-6C53C60FE8A5}" dt="2024-02-15T08:14:51.633" v="194"/>
          <ac:spMkLst>
            <pc:docMk/>
            <pc:sldMk cId="2095294368" sldId="338"/>
            <ac:spMk id="2" creationId="{F3F97432-2C0A-9B4B-88B3-34D1AA4FC971}"/>
          </ac:spMkLst>
        </pc:spChg>
        <pc:spChg chg="mod">
          <ac:chgData name="Kalie Brisbon" userId="S::kbrisbon@norcalunitedway.org::ee090f50-0837-4487-a795-38e5271c46f5" providerId="AD" clId="Web-{857E82F3-2048-276A-6280-6C53C60FE8A5}" dt="2024-02-15T08:22:51.143" v="247" actId="20577"/>
          <ac:spMkLst>
            <pc:docMk/>
            <pc:sldMk cId="2095294368" sldId="338"/>
            <ac:spMk id="11" creationId="{BCF19DAD-ED24-D74E-8361-6C9F7DE02121}"/>
          </ac:spMkLst>
        </pc:spChg>
        <pc:picChg chg="add mod ord modCrop">
          <ac:chgData name="Kalie Brisbon" userId="S::kbrisbon@norcalunitedway.org::ee090f50-0837-4487-a795-38e5271c46f5" providerId="AD" clId="Web-{857E82F3-2048-276A-6280-6C53C60FE8A5}" dt="2024-02-15T08:16:06.481" v="201" actId="14100"/>
          <ac:picMkLst>
            <pc:docMk/>
            <pc:sldMk cId="2095294368" sldId="338"/>
            <ac:picMk id="3" creationId="{FE2FE711-A2DC-B7F2-7681-010156CF6D8D}"/>
          </ac:picMkLst>
        </pc:picChg>
        <pc:picChg chg="mod">
          <ac:chgData name="Kalie Brisbon" userId="S::kbrisbon@norcalunitedway.org::ee090f50-0837-4487-a795-38e5271c46f5" providerId="AD" clId="Web-{857E82F3-2048-276A-6280-6C53C60FE8A5}" dt="2024-02-15T08:08:13.409" v="136" actId="1076"/>
          <ac:picMkLst>
            <pc:docMk/>
            <pc:sldMk cId="2095294368" sldId="338"/>
            <ac:picMk id="8" creationId="{B6E8E420-61A7-4229-B977-FDB8FC9B952D}"/>
          </ac:picMkLst>
        </pc:picChg>
      </pc:sldChg>
      <pc:sldChg chg="modSp">
        <pc:chgData name="Kalie Brisbon" userId="S::kbrisbon@norcalunitedway.org::ee090f50-0837-4487-a795-38e5271c46f5" providerId="AD" clId="Web-{857E82F3-2048-276A-6280-6C53C60FE8A5}" dt="2024-02-15T08:18:30.004" v="219" actId="1076"/>
        <pc:sldMkLst>
          <pc:docMk/>
          <pc:sldMk cId="4043433180" sldId="346"/>
        </pc:sldMkLst>
        <pc:spChg chg="mod">
          <ac:chgData name="Kalie Brisbon" userId="S::kbrisbon@norcalunitedway.org::ee090f50-0837-4487-a795-38e5271c46f5" providerId="AD" clId="Web-{857E82F3-2048-276A-6280-6C53C60FE8A5}" dt="2024-02-15T08:18:30.004" v="219" actId="1076"/>
          <ac:spMkLst>
            <pc:docMk/>
            <pc:sldMk cId="4043433180" sldId="346"/>
            <ac:spMk id="5" creationId="{D0B08EB9-B3A8-874E-9973-47003CDAF8BE}"/>
          </ac:spMkLst>
        </pc:spChg>
        <pc:picChg chg="mod modCrop">
          <ac:chgData name="Kalie Brisbon" userId="S::kbrisbon@norcalunitedway.org::ee090f50-0837-4487-a795-38e5271c46f5" providerId="AD" clId="Web-{857E82F3-2048-276A-6280-6C53C60FE8A5}" dt="2024-02-15T08:18:17.816" v="218" actId="1076"/>
          <ac:picMkLst>
            <pc:docMk/>
            <pc:sldMk cId="4043433180" sldId="346"/>
            <ac:picMk id="20" creationId="{4E7B15CB-0881-4767-AEAE-1ADFD292AE4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3CC47-90A6-439B-B2B7-FD1A64F18C2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18A87-2FCE-45D7-A272-8984B21F393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0" i="0" dirty="0"/>
            <a:t>Eliminated insurance and license fee requirement </a:t>
          </a:r>
          <a:r>
            <a:rPr lang="en-US" b="0" i="0" dirty="0">
              <a:latin typeface="Calibri Light" panose="020F0302020204030204"/>
            </a:rPr>
            <a:t>for end</a:t>
          </a:r>
          <a:r>
            <a:rPr lang="en-US" b="0" i="0" dirty="0"/>
            <a:t> user agencies</a:t>
          </a:r>
          <a:r>
            <a:rPr lang="en-US" b="0" i="0" dirty="0">
              <a:latin typeface="Calibri Light" panose="020F0302020204030204"/>
            </a:rPr>
            <a:t> </a:t>
          </a:r>
          <a:endParaRPr lang="en-US" dirty="0"/>
        </a:p>
      </dgm:t>
    </dgm:pt>
    <dgm:pt modelId="{E3E2B127-0DA3-41CC-9DBC-A3D91F2D64F0}" type="parTrans" cxnId="{F11223F8-ABF5-4A1F-956E-75A0AD569B52}">
      <dgm:prSet/>
      <dgm:spPr/>
      <dgm:t>
        <a:bodyPr/>
        <a:lstStyle/>
        <a:p>
          <a:endParaRPr lang="en-US"/>
        </a:p>
      </dgm:t>
    </dgm:pt>
    <dgm:pt modelId="{C4900F98-70E0-4FDC-9EBB-BE57E0A28FFC}" type="sibTrans" cxnId="{F11223F8-ABF5-4A1F-956E-75A0AD569B52}">
      <dgm:prSet/>
      <dgm:spPr/>
      <dgm:t>
        <a:bodyPr/>
        <a:lstStyle/>
        <a:p>
          <a:endParaRPr lang="en-US"/>
        </a:p>
      </dgm:t>
    </dgm:pt>
    <dgm:pt modelId="{35FADD22-4D87-438A-B0CE-F11C768AD0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Submitted </a:t>
          </a:r>
          <a:r>
            <a:rPr lang="en-US" b="0" i="0" dirty="0">
              <a:latin typeface="Calibri Light" panose="020F0302020204030204"/>
            </a:rPr>
            <a:t>mandatory</a:t>
          </a:r>
          <a:r>
            <a:rPr lang="en-US" b="0" i="0" dirty="0"/>
            <a:t> reports</a:t>
          </a:r>
          <a:r>
            <a:rPr lang="en-US" b="0" i="0" dirty="0">
              <a:latin typeface="Calibri Light" panose="020F0302020204030204"/>
            </a:rPr>
            <a:t> </a:t>
          </a:r>
          <a:r>
            <a:rPr lang="en-US" b="0" i="0" dirty="0"/>
            <a:t>(LSA, PIT/HIC, Quarterly HDIS)</a:t>
          </a:r>
          <a:r>
            <a:rPr lang="en-US" b="0" i="0" dirty="0">
              <a:latin typeface="Calibri Light" panose="020F0302020204030204"/>
            </a:rPr>
            <a:t> </a:t>
          </a:r>
        </a:p>
      </dgm:t>
    </dgm:pt>
    <dgm:pt modelId="{229AD1F3-DF1F-4D75-B5B2-5264B923A39E}" type="parTrans" cxnId="{6D6C006A-8DFF-400D-95CE-7FF1731F7710}">
      <dgm:prSet/>
      <dgm:spPr/>
      <dgm:t>
        <a:bodyPr/>
        <a:lstStyle/>
        <a:p>
          <a:endParaRPr lang="en-US"/>
        </a:p>
      </dgm:t>
    </dgm:pt>
    <dgm:pt modelId="{3FFDDA11-8A10-4FD4-A2DC-F3E56A0DB517}" type="sibTrans" cxnId="{6D6C006A-8DFF-400D-95CE-7FF1731F7710}">
      <dgm:prSet/>
      <dgm:spPr/>
      <dgm:t>
        <a:bodyPr/>
        <a:lstStyle/>
        <a:p>
          <a:endParaRPr lang="en-US"/>
        </a:p>
      </dgm:t>
    </dgm:pt>
    <dgm:pt modelId="{0CADF39A-FD1E-47B4-87E3-BBBCB9D25C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latin typeface="Calibri Light" panose="020F0302020204030204"/>
            </a:rPr>
            <a:t>Successfully</a:t>
          </a:r>
          <a:r>
            <a:rPr lang="en-US" b="0" i="0" dirty="0"/>
            <a:t> </a:t>
          </a:r>
          <a:r>
            <a:rPr lang="en-US" b="0" i="0" dirty="0">
              <a:latin typeface="Calibri Light" panose="020F0302020204030204"/>
            </a:rPr>
            <a:t>supported</a:t>
          </a:r>
          <a:r>
            <a:rPr lang="en-US" b="0" i="0" dirty="0"/>
            <a:t> PIT/HIC data collection</a:t>
          </a:r>
          <a:endParaRPr lang="en-US" dirty="0"/>
        </a:p>
      </dgm:t>
    </dgm:pt>
    <dgm:pt modelId="{3C0A25B7-B991-4B71-8CE3-615D20C69C40}" type="parTrans" cxnId="{20F9E0C0-B49E-43C3-AB68-3B4A5664D4B6}">
      <dgm:prSet/>
      <dgm:spPr/>
      <dgm:t>
        <a:bodyPr/>
        <a:lstStyle/>
        <a:p>
          <a:endParaRPr lang="en-US"/>
        </a:p>
      </dgm:t>
    </dgm:pt>
    <dgm:pt modelId="{F92C4F54-2CFA-4E73-8C4D-F60C387844CA}" type="sibTrans" cxnId="{20F9E0C0-B49E-43C3-AB68-3B4A5664D4B6}">
      <dgm:prSet/>
      <dgm:spPr/>
      <dgm:t>
        <a:bodyPr/>
        <a:lstStyle/>
        <a:p>
          <a:endParaRPr lang="en-US"/>
        </a:p>
      </dgm:t>
    </dgm:pt>
    <dgm:pt modelId="{7C08814A-F5BD-41DE-A8AA-F754124D0C28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0" i="0" dirty="0"/>
            <a:t>Reduction of 10-20% of clients </a:t>
          </a:r>
          <a:r>
            <a:rPr lang="en-US" b="0" i="0" dirty="0">
              <a:latin typeface="Calibri Light" panose="020F0302020204030204"/>
            </a:rPr>
            <a:t>on County</a:t>
          </a:r>
          <a:r>
            <a:rPr lang="en-US" b="0" i="0" dirty="0"/>
            <a:t> and </a:t>
          </a:r>
          <a:r>
            <a:rPr lang="en-US" b="0" i="0" dirty="0">
              <a:latin typeface="Calibri Light" panose="020F0302020204030204"/>
            </a:rPr>
            <a:t>population centered</a:t>
          </a:r>
          <a:r>
            <a:rPr lang="en-US" b="0" i="0" dirty="0"/>
            <a:t> </a:t>
          </a:r>
          <a:r>
            <a:rPr lang="en-US" b="0" i="0" dirty="0">
              <a:latin typeface="Calibri Light" panose="020F0302020204030204"/>
            </a:rPr>
            <a:t>lists</a:t>
          </a:r>
          <a:endParaRPr lang="en-US" dirty="0"/>
        </a:p>
      </dgm:t>
    </dgm:pt>
    <dgm:pt modelId="{10D38D08-4CE7-408C-8DE3-674E65EFC5D5}" type="parTrans" cxnId="{A05093EE-6525-4227-8521-C6E5B779DBDF}">
      <dgm:prSet/>
      <dgm:spPr/>
      <dgm:t>
        <a:bodyPr/>
        <a:lstStyle/>
        <a:p>
          <a:endParaRPr lang="en-US"/>
        </a:p>
      </dgm:t>
    </dgm:pt>
    <dgm:pt modelId="{304F371C-11DC-433B-B6D4-CFD9F28EE811}" type="sibTrans" cxnId="{A05093EE-6525-4227-8521-C6E5B779DBDF}">
      <dgm:prSet/>
      <dgm:spPr/>
      <dgm:t>
        <a:bodyPr/>
        <a:lstStyle/>
        <a:p>
          <a:endParaRPr lang="en-US"/>
        </a:p>
      </dgm:t>
    </dgm:pt>
    <dgm:pt modelId="{6D43E6B1-2C71-4E4D-BD76-D854BAC1C31D}" type="pres">
      <dgm:prSet presAssocID="{DB33CC47-90A6-439B-B2B7-FD1A64F18C24}" presName="root" presStyleCnt="0">
        <dgm:presLayoutVars>
          <dgm:dir/>
          <dgm:resizeHandles val="exact"/>
        </dgm:presLayoutVars>
      </dgm:prSet>
      <dgm:spPr/>
    </dgm:pt>
    <dgm:pt modelId="{98DE41C5-B305-4A10-9E50-08807D348410}" type="pres">
      <dgm:prSet presAssocID="{C4E18A87-2FCE-45D7-A272-8984B21F393B}" presName="compNode" presStyleCnt="0"/>
      <dgm:spPr/>
    </dgm:pt>
    <dgm:pt modelId="{B9B8CC1A-4EB4-4165-84C5-99B146D1D8D0}" type="pres">
      <dgm:prSet presAssocID="{C4E18A87-2FCE-45D7-A272-8984B21F393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BBB44A7-A607-4FD1-A7DA-8341AD62D784}" type="pres">
      <dgm:prSet presAssocID="{C4E18A87-2FCE-45D7-A272-8984B21F393B}" presName="spaceRect" presStyleCnt="0"/>
      <dgm:spPr/>
    </dgm:pt>
    <dgm:pt modelId="{56A73108-F31C-4885-81D1-ED678A107336}" type="pres">
      <dgm:prSet presAssocID="{C4E18A87-2FCE-45D7-A272-8984B21F393B}" presName="textRect" presStyleLbl="revTx" presStyleIdx="0" presStyleCnt="4">
        <dgm:presLayoutVars>
          <dgm:chMax val="1"/>
          <dgm:chPref val="1"/>
        </dgm:presLayoutVars>
      </dgm:prSet>
      <dgm:spPr/>
    </dgm:pt>
    <dgm:pt modelId="{E9197A1F-1FC0-490D-9E77-C14BF589B31E}" type="pres">
      <dgm:prSet presAssocID="{C4900F98-70E0-4FDC-9EBB-BE57E0A28FFC}" presName="sibTrans" presStyleCnt="0"/>
      <dgm:spPr/>
    </dgm:pt>
    <dgm:pt modelId="{5B4A0F24-8123-4822-982D-E0855A0F5DF8}" type="pres">
      <dgm:prSet presAssocID="{35FADD22-4D87-438A-B0CE-F11C768AD096}" presName="compNode" presStyleCnt="0"/>
      <dgm:spPr/>
    </dgm:pt>
    <dgm:pt modelId="{97B4B530-6970-46A5-ACA9-E34B1836EB74}" type="pres">
      <dgm:prSet presAssocID="{35FADD22-4D87-438A-B0CE-F11C768AD09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ffic cone"/>
        </a:ext>
      </dgm:extLst>
    </dgm:pt>
    <dgm:pt modelId="{D093542E-6D20-4DE9-9C5B-8AC81CE1257C}" type="pres">
      <dgm:prSet presAssocID="{35FADD22-4D87-438A-B0CE-F11C768AD096}" presName="spaceRect" presStyleCnt="0"/>
      <dgm:spPr/>
    </dgm:pt>
    <dgm:pt modelId="{0F23C12C-6557-4B32-B7A3-BB97A231B7B7}" type="pres">
      <dgm:prSet presAssocID="{35FADD22-4D87-438A-B0CE-F11C768AD096}" presName="textRect" presStyleLbl="revTx" presStyleIdx="1" presStyleCnt="4">
        <dgm:presLayoutVars>
          <dgm:chMax val="1"/>
          <dgm:chPref val="1"/>
        </dgm:presLayoutVars>
      </dgm:prSet>
      <dgm:spPr/>
    </dgm:pt>
    <dgm:pt modelId="{4C80A441-F85C-4EBA-9ED0-77F3BA39B432}" type="pres">
      <dgm:prSet presAssocID="{3FFDDA11-8A10-4FD4-A2DC-F3E56A0DB517}" presName="sibTrans" presStyleCnt="0"/>
      <dgm:spPr/>
    </dgm:pt>
    <dgm:pt modelId="{E54B5E71-B119-4139-8566-8AC746D60193}" type="pres">
      <dgm:prSet presAssocID="{0CADF39A-FD1E-47B4-87E3-BBBCB9D25C4F}" presName="compNode" presStyleCnt="0"/>
      <dgm:spPr/>
    </dgm:pt>
    <dgm:pt modelId="{6E29512A-8A3D-43E7-BF7A-9A174E74BC21}" type="pres">
      <dgm:prSet presAssocID="{0CADF39A-FD1E-47B4-87E3-BBBCB9D25C4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18C5648E-B6D1-4E90-8A36-59CBB2BF3DC1}" type="pres">
      <dgm:prSet presAssocID="{0CADF39A-FD1E-47B4-87E3-BBBCB9D25C4F}" presName="spaceRect" presStyleCnt="0"/>
      <dgm:spPr/>
    </dgm:pt>
    <dgm:pt modelId="{B054FB34-8D10-498E-8759-7E4D555E515E}" type="pres">
      <dgm:prSet presAssocID="{0CADF39A-FD1E-47B4-87E3-BBBCB9D25C4F}" presName="textRect" presStyleLbl="revTx" presStyleIdx="2" presStyleCnt="4">
        <dgm:presLayoutVars>
          <dgm:chMax val="1"/>
          <dgm:chPref val="1"/>
        </dgm:presLayoutVars>
      </dgm:prSet>
      <dgm:spPr/>
    </dgm:pt>
    <dgm:pt modelId="{DEB1D1C3-569A-4DCB-8B0A-06468F18F9F9}" type="pres">
      <dgm:prSet presAssocID="{F92C4F54-2CFA-4E73-8C4D-F60C387844CA}" presName="sibTrans" presStyleCnt="0"/>
      <dgm:spPr/>
    </dgm:pt>
    <dgm:pt modelId="{AF1E3BB9-58E9-4222-BB1A-9B773692DD3D}" type="pres">
      <dgm:prSet presAssocID="{7C08814A-F5BD-41DE-A8AA-F754124D0C28}" presName="compNode" presStyleCnt="0"/>
      <dgm:spPr/>
    </dgm:pt>
    <dgm:pt modelId="{77D1131F-9163-4ADF-B724-42D8AAE85A68}" type="pres">
      <dgm:prSet presAssocID="{7C08814A-F5BD-41DE-A8AA-F754124D0C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1ED155C-2BE4-4CD9-AF6F-35DFC685FDD3}" type="pres">
      <dgm:prSet presAssocID="{7C08814A-F5BD-41DE-A8AA-F754124D0C28}" presName="spaceRect" presStyleCnt="0"/>
      <dgm:spPr/>
    </dgm:pt>
    <dgm:pt modelId="{0FFC0E41-8EBA-4268-9569-8E4E8DC06457}" type="pres">
      <dgm:prSet presAssocID="{7C08814A-F5BD-41DE-A8AA-F754124D0C2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F3EE735-AF8B-46EE-8424-BAD492776EED}" type="presOf" srcId="{7C08814A-F5BD-41DE-A8AA-F754124D0C28}" destId="{0FFC0E41-8EBA-4268-9569-8E4E8DC06457}" srcOrd="0" destOrd="0" presId="urn:microsoft.com/office/officeart/2018/2/layout/IconLabelList"/>
    <dgm:cxn modelId="{960C5D69-3C53-44BF-BC2E-E155EE2930D2}" type="presOf" srcId="{C4E18A87-2FCE-45D7-A272-8984B21F393B}" destId="{56A73108-F31C-4885-81D1-ED678A107336}" srcOrd="0" destOrd="0" presId="urn:microsoft.com/office/officeart/2018/2/layout/IconLabelList"/>
    <dgm:cxn modelId="{6D6C006A-8DFF-400D-95CE-7FF1731F7710}" srcId="{DB33CC47-90A6-439B-B2B7-FD1A64F18C24}" destId="{35FADD22-4D87-438A-B0CE-F11C768AD096}" srcOrd="1" destOrd="0" parTransId="{229AD1F3-DF1F-4D75-B5B2-5264B923A39E}" sibTransId="{3FFDDA11-8A10-4FD4-A2DC-F3E56A0DB517}"/>
    <dgm:cxn modelId="{CB59FF4C-D38D-4D94-BF87-0B4FCC88D733}" type="presOf" srcId="{0CADF39A-FD1E-47B4-87E3-BBBCB9D25C4F}" destId="{B054FB34-8D10-498E-8759-7E4D555E515E}" srcOrd="0" destOrd="0" presId="urn:microsoft.com/office/officeart/2018/2/layout/IconLabelList"/>
    <dgm:cxn modelId="{68FB5B6E-D7FB-4DDC-B852-CDC76D48C452}" type="presOf" srcId="{35FADD22-4D87-438A-B0CE-F11C768AD096}" destId="{0F23C12C-6557-4B32-B7A3-BB97A231B7B7}" srcOrd="0" destOrd="0" presId="urn:microsoft.com/office/officeart/2018/2/layout/IconLabelList"/>
    <dgm:cxn modelId="{32499354-54E2-4819-825B-267E31BD681C}" type="presOf" srcId="{DB33CC47-90A6-439B-B2B7-FD1A64F18C24}" destId="{6D43E6B1-2C71-4E4D-BD76-D854BAC1C31D}" srcOrd="0" destOrd="0" presId="urn:microsoft.com/office/officeart/2018/2/layout/IconLabelList"/>
    <dgm:cxn modelId="{20F9E0C0-B49E-43C3-AB68-3B4A5664D4B6}" srcId="{DB33CC47-90A6-439B-B2B7-FD1A64F18C24}" destId="{0CADF39A-FD1E-47B4-87E3-BBBCB9D25C4F}" srcOrd="2" destOrd="0" parTransId="{3C0A25B7-B991-4B71-8CE3-615D20C69C40}" sibTransId="{F92C4F54-2CFA-4E73-8C4D-F60C387844CA}"/>
    <dgm:cxn modelId="{A05093EE-6525-4227-8521-C6E5B779DBDF}" srcId="{DB33CC47-90A6-439B-B2B7-FD1A64F18C24}" destId="{7C08814A-F5BD-41DE-A8AA-F754124D0C28}" srcOrd="3" destOrd="0" parTransId="{10D38D08-4CE7-408C-8DE3-674E65EFC5D5}" sibTransId="{304F371C-11DC-433B-B6D4-CFD9F28EE811}"/>
    <dgm:cxn modelId="{F11223F8-ABF5-4A1F-956E-75A0AD569B52}" srcId="{DB33CC47-90A6-439B-B2B7-FD1A64F18C24}" destId="{C4E18A87-2FCE-45D7-A272-8984B21F393B}" srcOrd="0" destOrd="0" parTransId="{E3E2B127-0DA3-41CC-9DBC-A3D91F2D64F0}" sibTransId="{C4900F98-70E0-4FDC-9EBB-BE57E0A28FFC}"/>
    <dgm:cxn modelId="{83B8BB82-59F3-434F-8B78-EF3CF03B8A0B}" type="presParOf" srcId="{6D43E6B1-2C71-4E4D-BD76-D854BAC1C31D}" destId="{98DE41C5-B305-4A10-9E50-08807D348410}" srcOrd="0" destOrd="0" presId="urn:microsoft.com/office/officeart/2018/2/layout/IconLabelList"/>
    <dgm:cxn modelId="{FA551FD6-2CF9-4891-9257-79255FE68A2F}" type="presParOf" srcId="{98DE41C5-B305-4A10-9E50-08807D348410}" destId="{B9B8CC1A-4EB4-4165-84C5-99B146D1D8D0}" srcOrd="0" destOrd="0" presId="urn:microsoft.com/office/officeart/2018/2/layout/IconLabelList"/>
    <dgm:cxn modelId="{97F0E70A-F3C0-4D9D-866A-E0B052566C73}" type="presParOf" srcId="{98DE41C5-B305-4A10-9E50-08807D348410}" destId="{CBBB44A7-A607-4FD1-A7DA-8341AD62D784}" srcOrd="1" destOrd="0" presId="urn:microsoft.com/office/officeart/2018/2/layout/IconLabelList"/>
    <dgm:cxn modelId="{95C8A097-4604-4FB8-BBD3-D9BBBDC6A696}" type="presParOf" srcId="{98DE41C5-B305-4A10-9E50-08807D348410}" destId="{56A73108-F31C-4885-81D1-ED678A107336}" srcOrd="2" destOrd="0" presId="urn:microsoft.com/office/officeart/2018/2/layout/IconLabelList"/>
    <dgm:cxn modelId="{A1D36BDA-1D5D-4B73-973B-D83BC5E3BA5B}" type="presParOf" srcId="{6D43E6B1-2C71-4E4D-BD76-D854BAC1C31D}" destId="{E9197A1F-1FC0-490D-9E77-C14BF589B31E}" srcOrd="1" destOrd="0" presId="urn:microsoft.com/office/officeart/2018/2/layout/IconLabelList"/>
    <dgm:cxn modelId="{0D88EDFB-1E7F-4F5D-B194-61B74A936210}" type="presParOf" srcId="{6D43E6B1-2C71-4E4D-BD76-D854BAC1C31D}" destId="{5B4A0F24-8123-4822-982D-E0855A0F5DF8}" srcOrd="2" destOrd="0" presId="urn:microsoft.com/office/officeart/2018/2/layout/IconLabelList"/>
    <dgm:cxn modelId="{C2355B0A-B703-44C5-9950-B52C6F49B992}" type="presParOf" srcId="{5B4A0F24-8123-4822-982D-E0855A0F5DF8}" destId="{97B4B530-6970-46A5-ACA9-E34B1836EB74}" srcOrd="0" destOrd="0" presId="urn:microsoft.com/office/officeart/2018/2/layout/IconLabelList"/>
    <dgm:cxn modelId="{2C8918AE-8915-455B-B947-E60E665979F4}" type="presParOf" srcId="{5B4A0F24-8123-4822-982D-E0855A0F5DF8}" destId="{D093542E-6D20-4DE9-9C5B-8AC81CE1257C}" srcOrd="1" destOrd="0" presId="urn:microsoft.com/office/officeart/2018/2/layout/IconLabelList"/>
    <dgm:cxn modelId="{378A494D-DEF5-47C8-BAF0-64143A2BF075}" type="presParOf" srcId="{5B4A0F24-8123-4822-982D-E0855A0F5DF8}" destId="{0F23C12C-6557-4B32-B7A3-BB97A231B7B7}" srcOrd="2" destOrd="0" presId="urn:microsoft.com/office/officeart/2018/2/layout/IconLabelList"/>
    <dgm:cxn modelId="{9677E924-3DF2-44F1-AB13-C8BD2D740839}" type="presParOf" srcId="{6D43E6B1-2C71-4E4D-BD76-D854BAC1C31D}" destId="{4C80A441-F85C-4EBA-9ED0-77F3BA39B432}" srcOrd="3" destOrd="0" presId="urn:microsoft.com/office/officeart/2018/2/layout/IconLabelList"/>
    <dgm:cxn modelId="{51A46F9E-65B3-467D-830E-6572652473B0}" type="presParOf" srcId="{6D43E6B1-2C71-4E4D-BD76-D854BAC1C31D}" destId="{E54B5E71-B119-4139-8566-8AC746D60193}" srcOrd="4" destOrd="0" presId="urn:microsoft.com/office/officeart/2018/2/layout/IconLabelList"/>
    <dgm:cxn modelId="{165AA82C-3C2A-440E-A13F-57FED86CEEAA}" type="presParOf" srcId="{E54B5E71-B119-4139-8566-8AC746D60193}" destId="{6E29512A-8A3D-43E7-BF7A-9A174E74BC21}" srcOrd="0" destOrd="0" presId="urn:microsoft.com/office/officeart/2018/2/layout/IconLabelList"/>
    <dgm:cxn modelId="{1F86CB03-C85D-4060-A169-3D739972C901}" type="presParOf" srcId="{E54B5E71-B119-4139-8566-8AC746D60193}" destId="{18C5648E-B6D1-4E90-8A36-59CBB2BF3DC1}" srcOrd="1" destOrd="0" presId="urn:microsoft.com/office/officeart/2018/2/layout/IconLabelList"/>
    <dgm:cxn modelId="{B5789C57-2AC9-4C8D-AA8A-BA1B52F34246}" type="presParOf" srcId="{E54B5E71-B119-4139-8566-8AC746D60193}" destId="{B054FB34-8D10-498E-8759-7E4D555E515E}" srcOrd="2" destOrd="0" presId="urn:microsoft.com/office/officeart/2018/2/layout/IconLabelList"/>
    <dgm:cxn modelId="{C6BAE873-D0C8-4666-9EED-21107E9F4869}" type="presParOf" srcId="{6D43E6B1-2C71-4E4D-BD76-D854BAC1C31D}" destId="{DEB1D1C3-569A-4DCB-8B0A-06468F18F9F9}" srcOrd="5" destOrd="0" presId="urn:microsoft.com/office/officeart/2018/2/layout/IconLabelList"/>
    <dgm:cxn modelId="{60C31ECD-7AB9-4EEB-8A53-D377E8D6941E}" type="presParOf" srcId="{6D43E6B1-2C71-4E4D-BD76-D854BAC1C31D}" destId="{AF1E3BB9-58E9-4222-BB1A-9B773692DD3D}" srcOrd="6" destOrd="0" presId="urn:microsoft.com/office/officeart/2018/2/layout/IconLabelList"/>
    <dgm:cxn modelId="{9857FDD9-EC5B-44BF-AF24-2E2960D24595}" type="presParOf" srcId="{AF1E3BB9-58E9-4222-BB1A-9B773692DD3D}" destId="{77D1131F-9163-4ADF-B724-42D8AAE85A68}" srcOrd="0" destOrd="0" presId="urn:microsoft.com/office/officeart/2018/2/layout/IconLabelList"/>
    <dgm:cxn modelId="{0544DE6F-09C0-4D13-8557-0DC087C823D7}" type="presParOf" srcId="{AF1E3BB9-58E9-4222-BB1A-9B773692DD3D}" destId="{A1ED155C-2BE4-4CD9-AF6F-35DFC685FDD3}" srcOrd="1" destOrd="0" presId="urn:microsoft.com/office/officeart/2018/2/layout/IconLabelList"/>
    <dgm:cxn modelId="{70E32B13-61F8-4018-AF85-8D5F79C47139}" type="presParOf" srcId="{AF1E3BB9-58E9-4222-BB1A-9B773692DD3D}" destId="{0FFC0E41-8EBA-4268-9569-8E4E8DC0645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8CC1A-4EB4-4165-84C5-99B146D1D8D0}">
      <dsp:nvSpPr>
        <dsp:cNvPr id="0" name=""/>
        <dsp:cNvSpPr/>
      </dsp:nvSpPr>
      <dsp:spPr>
        <a:xfrm>
          <a:off x="1034039" y="1378910"/>
          <a:ext cx="1087786" cy="10877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73108-F31C-4885-81D1-ED678A107336}">
      <dsp:nvSpPr>
        <dsp:cNvPr id="0" name=""/>
        <dsp:cNvSpPr/>
      </dsp:nvSpPr>
      <dsp:spPr>
        <a:xfrm>
          <a:off x="369281" y="2785826"/>
          <a:ext cx="24173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Eliminated insurance and license fee requirement </a:t>
          </a:r>
          <a:r>
            <a:rPr lang="en-US" sz="1500" b="0" i="0" kern="1200" dirty="0">
              <a:latin typeface="Calibri Light" panose="020F0302020204030204"/>
            </a:rPr>
            <a:t>for end</a:t>
          </a:r>
          <a:r>
            <a:rPr lang="en-US" sz="1500" b="0" i="0" kern="1200" dirty="0"/>
            <a:t> user agencies</a:t>
          </a:r>
          <a:r>
            <a:rPr lang="en-US" sz="1500" b="0" i="0" kern="1200" dirty="0">
              <a:latin typeface="Calibri Light" panose="020F0302020204030204"/>
            </a:rPr>
            <a:t> </a:t>
          </a:r>
          <a:endParaRPr lang="en-US" sz="1500" kern="1200" dirty="0"/>
        </a:p>
      </dsp:txBody>
      <dsp:txXfrm>
        <a:off x="369281" y="2785826"/>
        <a:ext cx="2417303" cy="720000"/>
      </dsp:txXfrm>
    </dsp:sp>
    <dsp:sp modelId="{97B4B530-6970-46A5-ACA9-E34B1836EB74}">
      <dsp:nvSpPr>
        <dsp:cNvPr id="0" name=""/>
        <dsp:cNvSpPr/>
      </dsp:nvSpPr>
      <dsp:spPr>
        <a:xfrm>
          <a:off x="3874372" y="1378910"/>
          <a:ext cx="1087786" cy="10877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3C12C-6557-4B32-B7A3-BB97A231B7B7}">
      <dsp:nvSpPr>
        <dsp:cNvPr id="0" name=""/>
        <dsp:cNvSpPr/>
      </dsp:nvSpPr>
      <dsp:spPr>
        <a:xfrm>
          <a:off x="3209613" y="2785826"/>
          <a:ext cx="24173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Submitted </a:t>
          </a:r>
          <a:r>
            <a:rPr lang="en-US" sz="1500" b="0" i="0" kern="1200" dirty="0">
              <a:latin typeface="Calibri Light" panose="020F0302020204030204"/>
            </a:rPr>
            <a:t>mandatory</a:t>
          </a:r>
          <a:r>
            <a:rPr lang="en-US" sz="1500" b="0" i="0" kern="1200" dirty="0"/>
            <a:t> reports</a:t>
          </a:r>
          <a:r>
            <a:rPr lang="en-US" sz="1500" b="0" i="0" kern="1200" dirty="0">
              <a:latin typeface="Calibri Light" panose="020F0302020204030204"/>
            </a:rPr>
            <a:t> </a:t>
          </a:r>
          <a:r>
            <a:rPr lang="en-US" sz="1500" b="0" i="0" kern="1200" dirty="0"/>
            <a:t>(LSA, PIT/HIC, Quarterly HDIS)</a:t>
          </a:r>
          <a:r>
            <a:rPr lang="en-US" sz="1500" b="0" i="0" kern="1200" dirty="0">
              <a:latin typeface="Calibri Light" panose="020F0302020204030204"/>
            </a:rPr>
            <a:t> </a:t>
          </a:r>
        </a:p>
      </dsp:txBody>
      <dsp:txXfrm>
        <a:off x="3209613" y="2785826"/>
        <a:ext cx="2417303" cy="720000"/>
      </dsp:txXfrm>
    </dsp:sp>
    <dsp:sp modelId="{6E29512A-8A3D-43E7-BF7A-9A174E74BC21}">
      <dsp:nvSpPr>
        <dsp:cNvPr id="0" name=""/>
        <dsp:cNvSpPr/>
      </dsp:nvSpPr>
      <dsp:spPr>
        <a:xfrm>
          <a:off x="6714704" y="1378910"/>
          <a:ext cx="1087786" cy="10877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4FB34-8D10-498E-8759-7E4D555E515E}">
      <dsp:nvSpPr>
        <dsp:cNvPr id="0" name=""/>
        <dsp:cNvSpPr/>
      </dsp:nvSpPr>
      <dsp:spPr>
        <a:xfrm>
          <a:off x="6049945" y="2785826"/>
          <a:ext cx="24173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latin typeface="Calibri Light" panose="020F0302020204030204"/>
            </a:rPr>
            <a:t>Successfully</a:t>
          </a:r>
          <a:r>
            <a:rPr lang="en-US" sz="1500" b="0" i="0" kern="1200" dirty="0"/>
            <a:t> </a:t>
          </a:r>
          <a:r>
            <a:rPr lang="en-US" sz="1500" b="0" i="0" kern="1200" dirty="0">
              <a:latin typeface="Calibri Light" panose="020F0302020204030204"/>
            </a:rPr>
            <a:t>supported</a:t>
          </a:r>
          <a:r>
            <a:rPr lang="en-US" sz="1500" b="0" i="0" kern="1200" dirty="0"/>
            <a:t> PIT/HIC data collection</a:t>
          </a:r>
          <a:endParaRPr lang="en-US" sz="1500" kern="1200" dirty="0"/>
        </a:p>
      </dsp:txBody>
      <dsp:txXfrm>
        <a:off x="6049945" y="2785826"/>
        <a:ext cx="2417303" cy="720000"/>
      </dsp:txXfrm>
    </dsp:sp>
    <dsp:sp modelId="{77D1131F-9163-4ADF-B724-42D8AAE85A68}">
      <dsp:nvSpPr>
        <dsp:cNvPr id="0" name=""/>
        <dsp:cNvSpPr/>
      </dsp:nvSpPr>
      <dsp:spPr>
        <a:xfrm>
          <a:off x="9555036" y="1378910"/>
          <a:ext cx="1087786" cy="10877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C0E41-8EBA-4268-9569-8E4E8DC06457}">
      <dsp:nvSpPr>
        <dsp:cNvPr id="0" name=""/>
        <dsp:cNvSpPr/>
      </dsp:nvSpPr>
      <dsp:spPr>
        <a:xfrm>
          <a:off x="8890277" y="2785826"/>
          <a:ext cx="241730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Reduction of 10-20% of clients </a:t>
          </a:r>
          <a:r>
            <a:rPr lang="en-US" sz="1500" b="0" i="0" kern="1200" dirty="0">
              <a:latin typeface="Calibri Light" panose="020F0302020204030204"/>
            </a:rPr>
            <a:t>on County</a:t>
          </a:r>
          <a:r>
            <a:rPr lang="en-US" sz="1500" b="0" i="0" kern="1200" dirty="0"/>
            <a:t> and </a:t>
          </a:r>
          <a:r>
            <a:rPr lang="en-US" sz="1500" b="0" i="0" kern="1200" dirty="0">
              <a:latin typeface="Calibri Light" panose="020F0302020204030204"/>
            </a:rPr>
            <a:t>population centered</a:t>
          </a:r>
          <a:r>
            <a:rPr lang="en-US" sz="1500" b="0" i="0" kern="1200" dirty="0"/>
            <a:t> </a:t>
          </a:r>
          <a:r>
            <a:rPr lang="en-US" sz="1500" b="0" i="0" kern="1200" dirty="0">
              <a:latin typeface="Calibri Light" panose="020F0302020204030204"/>
            </a:rPr>
            <a:t>lists</a:t>
          </a:r>
          <a:endParaRPr lang="en-US" sz="1500" kern="1200" dirty="0"/>
        </a:p>
      </dsp:txBody>
      <dsp:txXfrm>
        <a:off x="8890277" y="2785826"/>
        <a:ext cx="241730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5046-45C1-3342-B684-ECF49C1FEA3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3AAF0-80D1-5F4D-84B2-FD721BD7F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0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3AAF0-80D1-5F4D-84B2-FD721BD7F9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4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3AAF0-80D1-5F4D-84B2-FD721BD7F9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0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6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7472" y="-2975"/>
            <a:ext cx="12192000" cy="381137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F4A92AB-1C18-054F-9217-2B40B71CB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39E3C-E897-1544-977C-1FC3F8B171D6}"/>
              </a:ext>
            </a:extLst>
          </p:cNvPr>
          <p:cNvSpPr/>
          <p:nvPr userDrawn="1"/>
        </p:nvSpPr>
        <p:spPr>
          <a:xfrm>
            <a:off x="8763000" y="3901265"/>
            <a:ext cx="3429000" cy="149013"/>
          </a:xfrm>
          <a:prstGeom prst="rect">
            <a:avLst/>
          </a:prstGeom>
          <a:solidFill>
            <a:srgbClr val="00519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6DD8B9C-E158-7248-A6B0-9B39D08AE23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31850" y="5956509"/>
            <a:ext cx="10515600" cy="399841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introduction to who we are and what we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653A4D-BDE1-1242-9F37-BC29FC581175}"/>
              </a:ext>
            </a:extLst>
          </p:cNvPr>
          <p:cNvSpPr txBox="1"/>
          <p:nvPr userDrawn="1"/>
        </p:nvSpPr>
        <p:spPr>
          <a:xfrm>
            <a:off x="783771" y="3966358"/>
            <a:ext cx="2755076" cy="8490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/>
            <a:endParaRPr lang="en-US" sz="6000" b="0" i="0" dirty="0">
              <a:solidFill>
                <a:srgbClr val="005191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86C778-D074-FC43-B31A-5C0D5B756296}"/>
              </a:ext>
            </a:extLst>
          </p:cNvPr>
          <p:cNvSpPr txBox="1"/>
          <p:nvPr userDrawn="1"/>
        </p:nvSpPr>
        <p:spPr>
          <a:xfrm>
            <a:off x="-552203" y="1312223"/>
            <a:ext cx="908463" cy="42810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en-US" sz="6000" b="0" i="0" dirty="0">
              <a:solidFill>
                <a:srgbClr val="005191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DFDD2C4-3741-5344-9406-98DA52795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4049713"/>
            <a:ext cx="10515600" cy="18335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0" i="0">
                <a:solidFill>
                  <a:srgbClr val="00519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NEW SECTION:</a:t>
            </a:r>
          </a:p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6162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ext and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58DBD61-2B79-2443-8B08-D86F92829A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8375" y="0"/>
            <a:ext cx="6143625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97A56-6DBE-F041-A913-FC6E65584622}"/>
              </a:ext>
            </a:extLst>
          </p:cNvPr>
          <p:cNvSpPr/>
          <p:nvPr userDrawn="1"/>
        </p:nvSpPr>
        <p:spPr>
          <a:xfrm rot="5400000">
            <a:off x="-1639994" y="1639995"/>
            <a:ext cx="3429000" cy="149013"/>
          </a:xfrm>
          <a:prstGeom prst="rect">
            <a:avLst/>
          </a:prstGeom>
          <a:solidFill>
            <a:srgbClr val="FFB3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DF540-440D-CF4C-8F48-7199C055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663788"/>
            <a:ext cx="12191999" cy="661825"/>
          </a:xfrm>
          <a:solidFill>
            <a:srgbClr val="FFB35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4AF8-A627-4608-B863-6B9E0820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4967-1EE9-4064-B660-C5036019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9C7B-480B-4AF9-B1E5-D5E5852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A5C207-881B-0E43-986F-21149D6EE3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4519507" cy="4351338"/>
          </a:xfrm>
        </p:spPr>
        <p:txBody>
          <a:bodyPr anchor="t">
            <a:normAutofit/>
          </a:bodyPr>
          <a:lstStyle>
            <a:lvl1pPr marL="342900" indent="-342900">
              <a:buFontTx/>
              <a:buNone/>
              <a:defRPr/>
            </a:lvl1pPr>
            <a:lvl2pPr marL="342900" indent="-342900">
              <a:buFontTx/>
              <a:buNone/>
              <a:defRPr/>
            </a:lvl2pPr>
          </a:lstStyle>
          <a:p>
            <a:pPr marL="0" indent="0"/>
            <a:r>
              <a:rPr lang="en-US" dirty="0"/>
              <a:t>Space for telling your story…</a:t>
            </a:r>
          </a:p>
          <a:p>
            <a:pPr marL="0" indent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Proin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diam. Integer vel lorem a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vitae vitae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ac </a:t>
            </a:r>
            <a:r>
              <a:rPr lang="en-US" dirty="0" err="1"/>
              <a:t>egestas</a:t>
            </a:r>
            <a:r>
              <a:rPr lang="en-US" dirty="0"/>
              <a:t> ipsum. </a:t>
            </a:r>
            <a:r>
              <a:rPr lang="en-US" dirty="0" err="1"/>
              <a:t>Suspendisse</a:t>
            </a:r>
            <a:r>
              <a:rPr lang="en-US" dirty="0"/>
              <a:t> vitae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vitae,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ex.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Maecenas vitae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vel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500" dirty="0">
              <a:cs typeface="Roboto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b="0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D7322-9CA7-483F-B086-654B654D6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27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ext and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58DBD61-2B79-2443-8B08-D86F92829A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143625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97A56-6DBE-F041-A913-FC6E65584622}"/>
              </a:ext>
            </a:extLst>
          </p:cNvPr>
          <p:cNvSpPr/>
          <p:nvPr userDrawn="1"/>
        </p:nvSpPr>
        <p:spPr>
          <a:xfrm rot="5400000">
            <a:off x="10402993" y="1639996"/>
            <a:ext cx="3429000" cy="149013"/>
          </a:xfrm>
          <a:prstGeom prst="rect">
            <a:avLst/>
          </a:prstGeom>
          <a:solidFill>
            <a:srgbClr val="FFB3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DF540-440D-CF4C-8F48-7199C055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663788"/>
            <a:ext cx="12191999" cy="661825"/>
          </a:xfrm>
          <a:solidFill>
            <a:srgbClr val="FFB35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4AF8-A627-4608-B863-6B9E0820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4967-1EE9-4064-B660-C5036019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9C7B-480B-4AF9-B1E5-D5E5852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A5C207-881B-0E43-986F-21149D6EE3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36939" y="1825625"/>
            <a:ext cx="4519507" cy="4351338"/>
          </a:xfrm>
        </p:spPr>
        <p:txBody>
          <a:bodyPr anchor="t">
            <a:normAutofit/>
          </a:bodyPr>
          <a:lstStyle>
            <a:lvl1pPr marL="342900" indent="-342900">
              <a:buFontTx/>
              <a:buNone/>
              <a:defRPr/>
            </a:lvl1pPr>
            <a:lvl2pPr marL="342900" indent="-342900">
              <a:buFontTx/>
              <a:buNone/>
              <a:defRPr/>
            </a:lvl2pPr>
          </a:lstStyle>
          <a:p>
            <a:pPr marL="0" indent="0"/>
            <a:r>
              <a:rPr lang="en-US" dirty="0"/>
              <a:t>Space for telling your story…</a:t>
            </a:r>
          </a:p>
          <a:p>
            <a:pPr marL="0" indent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Proin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diam. Integer vel lorem a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vitae vitae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ac </a:t>
            </a:r>
            <a:r>
              <a:rPr lang="en-US" dirty="0" err="1"/>
              <a:t>egestas</a:t>
            </a:r>
            <a:r>
              <a:rPr lang="en-US" dirty="0"/>
              <a:t> ipsum. </a:t>
            </a:r>
            <a:r>
              <a:rPr lang="en-US" dirty="0" err="1"/>
              <a:t>Suspendisse</a:t>
            </a:r>
            <a:r>
              <a:rPr lang="en-US" dirty="0"/>
              <a:t> vitae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vitae,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ex.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Maecenas vitae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vel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500" dirty="0">
              <a:cs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D7322-9CA7-483F-B086-654B654D6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0953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Full Pag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397A56-6DBE-F041-A913-FC6E65584622}"/>
              </a:ext>
            </a:extLst>
          </p:cNvPr>
          <p:cNvSpPr/>
          <p:nvPr userDrawn="1"/>
        </p:nvSpPr>
        <p:spPr>
          <a:xfrm rot="5400000">
            <a:off x="10402993" y="1639996"/>
            <a:ext cx="3429000" cy="149013"/>
          </a:xfrm>
          <a:prstGeom prst="rect">
            <a:avLst/>
          </a:prstGeom>
          <a:solidFill>
            <a:srgbClr val="FFB3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DF540-440D-CF4C-8F48-7199C055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663788"/>
            <a:ext cx="12191999" cy="661825"/>
          </a:xfrm>
          <a:solidFill>
            <a:srgbClr val="FFB35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4AF8-A627-4608-B863-6B9E0820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4967-1EE9-4064-B660-C5036019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9C7B-480B-4AF9-B1E5-D5E5852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D7322-9CA7-483F-B086-654B654D6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CBEE98-89DE-0741-B040-575028306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198" y="1808163"/>
            <a:ext cx="10515600" cy="438626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 or Graphics</a:t>
            </a:r>
          </a:p>
        </p:txBody>
      </p:sp>
    </p:spTree>
    <p:extLst>
      <p:ext uri="{BB962C8B-B14F-4D97-AF65-F5344CB8AC3E}">
        <p14:creationId xmlns:p14="http://schemas.microsoft.com/office/powerpoint/2010/main" val="3925741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137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F4A92AB-1C18-054F-9217-2B40B71CB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39E3C-E897-1544-977C-1FC3F8B171D6}"/>
              </a:ext>
            </a:extLst>
          </p:cNvPr>
          <p:cNvSpPr/>
          <p:nvPr userDrawn="1"/>
        </p:nvSpPr>
        <p:spPr>
          <a:xfrm>
            <a:off x="8763000" y="3901265"/>
            <a:ext cx="3429000" cy="149013"/>
          </a:xfrm>
          <a:prstGeom prst="rect">
            <a:avLst/>
          </a:prstGeom>
          <a:solidFill>
            <a:srgbClr val="FF44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6DD8B9C-E158-7248-A6B0-9B39D08AE23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31850" y="5956509"/>
            <a:ext cx="10515600" cy="3998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what the beginning of a section could look 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4AD4C-6A67-924D-B982-78CB3CA9DE1A}"/>
              </a:ext>
            </a:extLst>
          </p:cNvPr>
          <p:cNvSpPr txBox="1"/>
          <p:nvPr userDrawn="1"/>
        </p:nvSpPr>
        <p:spPr>
          <a:xfrm>
            <a:off x="11916888" y="4366200"/>
            <a:ext cx="282584" cy="9005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l"/>
            <a:endParaRPr lang="en-US" sz="6000" b="0" i="0" dirty="0">
              <a:solidFill>
                <a:srgbClr val="005191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86C778-D074-FC43-B31A-5C0D5B756296}"/>
              </a:ext>
            </a:extLst>
          </p:cNvPr>
          <p:cNvSpPr txBox="1"/>
          <p:nvPr userDrawn="1"/>
        </p:nvSpPr>
        <p:spPr>
          <a:xfrm>
            <a:off x="-552203" y="1312223"/>
            <a:ext cx="908463" cy="42810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en-US" sz="6000" b="0" i="0" dirty="0">
              <a:solidFill>
                <a:srgbClr val="005191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24EC2-5E53-724E-9E76-EED286C1D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4049713"/>
            <a:ext cx="10515600" cy="18335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0" i="0">
                <a:solidFill>
                  <a:srgbClr val="00519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NEW SECTION:</a:t>
            </a:r>
          </a:p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78779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ext and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58DBD61-2B79-2443-8B08-D86F92829A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8375" y="0"/>
            <a:ext cx="6143625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97A56-6DBE-F041-A913-FC6E65584622}"/>
              </a:ext>
            </a:extLst>
          </p:cNvPr>
          <p:cNvSpPr/>
          <p:nvPr userDrawn="1"/>
        </p:nvSpPr>
        <p:spPr>
          <a:xfrm rot="5400000">
            <a:off x="-1639994" y="1639995"/>
            <a:ext cx="3429000" cy="149013"/>
          </a:xfrm>
          <a:prstGeom prst="rect">
            <a:avLst/>
          </a:prstGeom>
          <a:solidFill>
            <a:srgbClr val="FF44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DF540-440D-CF4C-8F48-7199C055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663788"/>
            <a:ext cx="12191999" cy="661825"/>
          </a:xfrm>
          <a:solidFill>
            <a:srgbClr val="FF443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4AF8-A627-4608-B863-6B9E0820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4967-1EE9-4064-B660-C5036019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9C7B-480B-4AF9-B1E5-D5E5852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A5C207-881B-0E43-986F-21149D6EE3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4519507" cy="4351338"/>
          </a:xfrm>
        </p:spPr>
        <p:txBody>
          <a:bodyPr anchor="t">
            <a:normAutofit/>
          </a:bodyPr>
          <a:lstStyle>
            <a:lvl1pPr marL="342900" indent="-342900">
              <a:buFontTx/>
              <a:buNone/>
              <a:defRPr/>
            </a:lvl1pPr>
            <a:lvl2pPr marL="342900" indent="-342900">
              <a:buFontTx/>
              <a:buNone/>
              <a:defRPr/>
            </a:lvl2pPr>
          </a:lstStyle>
          <a:p>
            <a:pPr marL="0" indent="0"/>
            <a:r>
              <a:rPr lang="en-US" dirty="0"/>
              <a:t>Space for telling your story…</a:t>
            </a:r>
          </a:p>
          <a:p>
            <a:pPr marL="0" indent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Proin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diam. Integer vel lorem a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vitae vitae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ac </a:t>
            </a:r>
            <a:r>
              <a:rPr lang="en-US" dirty="0" err="1"/>
              <a:t>egestas</a:t>
            </a:r>
            <a:r>
              <a:rPr lang="en-US" dirty="0"/>
              <a:t> ipsum. </a:t>
            </a:r>
            <a:r>
              <a:rPr lang="en-US" dirty="0" err="1"/>
              <a:t>Suspendisse</a:t>
            </a:r>
            <a:r>
              <a:rPr lang="en-US" dirty="0"/>
              <a:t> vitae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vitae,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ex.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Maecenas vitae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vel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500" dirty="0">
              <a:cs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D7322-9CA7-483F-B086-654B654D6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66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ext and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58DBD61-2B79-2443-8B08-D86F92829A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143625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97A56-6DBE-F041-A913-FC6E65584622}"/>
              </a:ext>
            </a:extLst>
          </p:cNvPr>
          <p:cNvSpPr/>
          <p:nvPr userDrawn="1"/>
        </p:nvSpPr>
        <p:spPr>
          <a:xfrm rot="5400000">
            <a:off x="10402993" y="1639996"/>
            <a:ext cx="3429000" cy="149013"/>
          </a:xfrm>
          <a:prstGeom prst="rect">
            <a:avLst/>
          </a:prstGeom>
          <a:solidFill>
            <a:srgbClr val="FF44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DF540-440D-CF4C-8F48-7199C055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663788"/>
            <a:ext cx="12191999" cy="661825"/>
          </a:xfrm>
          <a:solidFill>
            <a:srgbClr val="FF443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4AF8-A627-4608-B863-6B9E0820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4967-1EE9-4064-B660-C5036019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9C7B-480B-4AF9-B1E5-D5E5852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A5C207-881B-0E43-986F-21149D6EE3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36939" y="1825625"/>
            <a:ext cx="4519507" cy="4351338"/>
          </a:xfrm>
        </p:spPr>
        <p:txBody>
          <a:bodyPr anchor="t">
            <a:normAutofit/>
          </a:bodyPr>
          <a:lstStyle>
            <a:lvl1pPr marL="342900" indent="-342900">
              <a:buFontTx/>
              <a:buNone/>
              <a:defRPr/>
            </a:lvl1pPr>
            <a:lvl2pPr marL="342900" indent="-342900">
              <a:buFontTx/>
              <a:buNone/>
              <a:defRPr/>
            </a:lvl2pPr>
          </a:lstStyle>
          <a:p>
            <a:pPr marL="0" indent="0"/>
            <a:r>
              <a:rPr lang="en-US" dirty="0"/>
              <a:t>Space for telling your story…</a:t>
            </a:r>
          </a:p>
          <a:p>
            <a:pPr marL="0" indent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Proin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diam. Integer vel lorem a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vitae vitae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ac </a:t>
            </a:r>
            <a:r>
              <a:rPr lang="en-US" dirty="0" err="1"/>
              <a:t>egestas</a:t>
            </a:r>
            <a:r>
              <a:rPr lang="en-US" dirty="0"/>
              <a:t> ipsum. </a:t>
            </a:r>
            <a:r>
              <a:rPr lang="en-US" dirty="0" err="1"/>
              <a:t>Suspendisse</a:t>
            </a:r>
            <a:r>
              <a:rPr lang="en-US" dirty="0"/>
              <a:t> vitae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vitae,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ex.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Maecenas vitae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vel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500" dirty="0">
              <a:cs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D7322-9CA7-483F-B086-654B654D6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319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Full Pag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397A56-6DBE-F041-A913-FC6E65584622}"/>
              </a:ext>
            </a:extLst>
          </p:cNvPr>
          <p:cNvSpPr/>
          <p:nvPr userDrawn="1"/>
        </p:nvSpPr>
        <p:spPr>
          <a:xfrm rot="5400000">
            <a:off x="10402993" y="1639996"/>
            <a:ext cx="3429000" cy="149013"/>
          </a:xfrm>
          <a:prstGeom prst="rect">
            <a:avLst/>
          </a:prstGeom>
          <a:solidFill>
            <a:srgbClr val="FF44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DF540-440D-CF4C-8F48-7199C055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663788"/>
            <a:ext cx="12191999" cy="661825"/>
          </a:xfrm>
          <a:solidFill>
            <a:srgbClr val="FF443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4AF8-A627-4608-B863-6B9E0820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4967-1EE9-4064-B660-C5036019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9C7B-480B-4AF9-B1E5-D5E5852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D7322-9CA7-483F-B086-654B654D6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CBEE98-89DE-0741-B040-575028306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198" y="1808163"/>
            <a:ext cx="10515600" cy="438626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 or Graphics</a:t>
            </a:r>
          </a:p>
        </p:txBody>
      </p:sp>
    </p:spTree>
    <p:extLst>
      <p:ext uri="{BB962C8B-B14F-4D97-AF65-F5344CB8AC3E}">
        <p14:creationId xmlns:p14="http://schemas.microsoft.com/office/powerpoint/2010/main" val="2009307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Speak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D8CA77D3-C113-C14F-80D5-34F93D94E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375" y="2537453"/>
            <a:ext cx="1306769" cy="1245735"/>
          </a:xfrm>
          <a:solidFill>
            <a:srgbClr val="FF443B">
              <a:alpha val="15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97A56-6DBE-F041-A913-FC6E65584622}"/>
              </a:ext>
            </a:extLst>
          </p:cNvPr>
          <p:cNvSpPr/>
          <p:nvPr userDrawn="1"/>
        </p:nvSpPr>
        <p:spPr>
          <a:xfrm rot="5400000">
            <a:off x="10402993" y="1639996"/>
            <a:ext cx="3429000" cy="149013"/>
          </a:xfrm>
          <a:prstGeom prst="rect">
            <a:avLst/>
          </a:prstGeom>
          <a:solidFill>
            <a:srgbClr val="FF44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DF540-440D-CF4C-8F48-7199C055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663788"/>
            <a:ext cx="12191999" cy="661825"/>
          </a:xfrm>
          <a:solidFill>
            <a:srgbClr val="FF443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4AF8-A627-4608-B863-6B9E0820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4967-1EE9-4064-B660-C5036019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9C7B-480B-4AF9-B1E5-D5E5852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D7322-9CA7-483F-B086-654B654D6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FB0AD7E-7BCF-BA43-9EFD-C42501C49FB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8200" y="2642386"/>
            <a:ext cx="1221490" cy="1245198"/>
          </a:xfrm>
          <a:solidFill>
            <a:schemeClr val="bg1">
              <a:lumMod val="85000"/>
            </a:schemeClr>
          </a:solidFill>
          <a:ln w="34925">
            <a:solidFill>
              <a:srgbClr val="FF443B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6FF2B5B-A58B-144B-A548-5B45658FE8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60551" y="4045515"/>
            <a:ext cx="1365185" cy="4778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buFontTx/>
              <a:buNone/>
              <a:defRPr lang="en-US" sz="2400" kern="12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644EE8EA-9F02-6A47-867F-928D6BD523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51" y="4660509"/>
            <a:ext cx="1365185" cy="4778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buFontTx/>
              <a:buNone/>
              <a:def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OF SPEAKER</a:t>
            </a:r>
            <a:br>
              <a:rPr lang="en-US" dirty="0"/>
            </a:br>
            <a:r>
              <a:rPr lang="en-US" dirty="0"/>
              <a:t>Organization Name</a:t>
            </a:r>
          </a:p>
        </p:txBody>
      </p:sp>
      <p:sp>
        <p:nvSpPr>
          <p:cNvPr id="36" name="Picture Placeholder 16">
            <a:extLst>
              <a:ext uri="{FF2B5EF4-FFF2-40B4-BE49-F238E27FC236}">
                <a16:creationId xmlns:a16="http://schemas.microsoft.com/office/drawing/2014/main" id="{20E66B57-2F83-5842-BFA0-606116431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39114" y="2537453"/>
            <a:ext cx="1306769" cy="1245735"/>
          </a:xfrm>
          <a:solidFill>
            <a:srgbClr val="FF443B">
              <a:alpha val="15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37" name="Picture Placeholder 31">
            <a:extLst>
              <a:ext uri="{FF2B5EF4-FFF2-40B4-BE49-F238E27FC236}">
                <a16:creationId xmlns:a16="http://schemas.microsoft.com/office/drawing/2014/main" id="{28D8980D-E1E1-8042-9B20-34D6B2B2DF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540939" y="2642386"/>
            <a:ext cx="1221490" cy="1245198"/>
          </a:xfrm>
          <a:solidFill>
            <a:schemeClr val="bg1">
              <a:lumMod val="85000"/>
            </a:schemeClr>
          </a:solidFill>
          <a:ln w="34925">
            <a:solidFill>
              <a:srgbClr val="FF443B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08121DD6-1EFE-8041-BBF3-A655DC9C4C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63290" y="4045515"/>
            <a:ext cx="1365185" cy="4778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buFontTx/>
              <a:buNone/>
              <a:defRPr lang="en-US" sz="2400" kern="12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7F2391D2-9589-7349-950E-9E0369F6A2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3290" y="4660509"/>
            <a:ext cx="1365185" cy="4778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buFontTx/>
              <a:buNone/>
              <a:def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OF SPEAKER</a:t>
            </a:r>
            <a:br>
              <a:rPr lang="en-US" dirty="0"/>
            </a:br>
            <a:r>
              <a:rPr lang="en-US" dirty="0"/>
              <a:t>Organization Name</a:t>
            </a:r>
          </a:p>
        </p:txBody>
      </p:sp>
      <p:sp>
        <p:nvSpPr>
          <p:cNvPr id="40" name="Picture Placeholder 16">
            <a:extLst>
              <a:ext uri="{FF2B5EF4-FFF2-40B4-BE49-F238E27FC236}">
                <a16:creationId xmlns:a16="http://schemas.microsoft.com/office/drawing/2014/main" id="{8E7F283E-E37F-7B45-ABAE-D341D3DC8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57249" y="2537453"/>
            <a:ext cx="1306769" cy="1245735"/>
          </a:xfrm>
          <a:solidFill>
            <a:srgbClr val="FF443B">
              <a:alpha val="15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D9A9F105-E622-0D42-9AC8-9AC2B0E4CFB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59074" y="2642386"/>
            <a:ext cx="1221490" cy="1245198"/>
          </a:xfrm>
          <a:solidFill>
            <a:schemeClr val="bg1">
              <a:lumMod val="85000"/>
            </a:schemeClr>
          </a:solidFill>
          <a:ln w="34925">
            <a:solidFill>
              <a:srgbClr val="FF443B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58DB863C-D492-F34E-B82D-C0C326C409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81425" y="4045515"/>
            <a:ext cx="1365185" cy="4778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buFontTx/>
              <a:buNone/>
              <a:defRPr lang="en-US" sz="2400" kern="12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A298E0C7-E35C-FA42-8E6D-C25739F305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1425" y="4660509"/>
            <a:ext cx="1365185" cy="4778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buFontTx/>
              <a:buNone/>
              <a:def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OF SPEAKER</a:t>
            </a:r>
            <a:br>
              <a:rPr lang="en-US" dirty="0"/>
            </a:br>
            <a:r>
              <a:rPr lang="en-US" dirty="0"/>
              <a:t>Organization Name</a:t>
            </a:r>
          </a:p>
        </p:txBody>
      </p:sp>
      <p:sp>
        <p:nvSpPr>
          <p:cNvPr id="44" name="Picture Placeholder 16">
            <a:extLst>
              <a:ext uri="{FF2B5EF4-FFF2-40B4-BE49-F238E27FC236}">
                <a16:creationId xmlns:a16="http://schemas.microsoft.com/office/drawing/2014/main" id="{C250F4B4-15C7-B243-9FC5-F82974BD1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868149" y="2537453"/>
            <a:ext cx="1306769" cy="1245735"/>
          </a:xfrm>
          <a:solidFill>
            <a:srgbClr val="FF443B">
              <a:alpha val="15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D5DEA187-5C52-C445-A221-81F1875FA0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969974" y="2642386"/>
            <a:ext cx="1221490" cy="1245198"/>
          </a:xfrm>
          <a:solidFill>
            <a:schemeClr val="bg1">
              <a:lumMod val="85000"/>
            </a:schemeClr>
          </a:solidFill>
          <a:ln w="34925">
            <a:solidFill>
              <a:srgbClr val="FF443B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Text Placeholder 33">
            <a:extLst>
              <a:ext uri="{FF2B5EF4-FFF2-40B4-BE49-F238E27FC236}">
                <a16:creationId xmlns:a16="http://schemas.microsoft.com/office/drawing/2014/main" id="{7BAC8497-3936-AF45-A086-FB9DC22282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2325" y="4045515"/>
            <a:ext cx="1365185" cy="4778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buFontTx/>
              <a:buNone/>
              <a:defRPr lang="en-US" sz="2400" kern="12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BFE89C21-3395-D346-BC13-D3800AC80ED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2325" y="4660509"/>
            <a:ext cx="1365185" cy="477838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buFontTx/>
              <a:buNone/>
              <a:defRPr lang="en-US" sz="9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OF SPEAKER</a:t>
            </a:r>
            <a:br>
              <a:rPr lang="en-US" dirty="0"/>
            </a:br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2782665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553820"/>
            <a:ext cx="10963073" cy="2342708"/>
          </a:xfrm>
        </p:spPr>
        <p:txBody>
          <a:bodyPr anchor="b">
            <a:normAutofit/>
          </a:bodyPr>
          <a:lstStyle>
            <a:lvl1pPr>
              <a:defRPr sz="4400" b="0" i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893144"/>
            <a:ext cx="10963073" cy="1503572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4405578-F49A-B34B-A203-7A1CFD9D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51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A90-842B-46FA-9A80-9D322BE7DE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6B1AD-E9AC-4A68-9519-0A48B4BB5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A1A49-6B6B-4737-8A55-66661B8E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F116-F7C2-4503-96E1-7DBA2991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807F-E4D7-4077-A30F-8DE2412E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3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_Text and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58DBD61-2B79-2443-8B08-D86F92829A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8375" y="0"/>
            <a:ext cx="6143625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97A56-6DBE-F041-A913-FC6E65584622}"/>
              </a:ext>
            </a:extLst>
          </p:cNvPr>
          <p:cNvSpPr/>
          <p:nvPr userDrawn="1"/>
        </p:nvSpPr>
        <p:spPr>
          <a:xfrm rot="5400000">
            <a:off x="-1639994" y="1639995"/>
            <a:ext cx="3429000" cy="149013"/>
          </a:xfrm>
          <a:prstGeom prst="rect">
            <a:avLst/>
          </a:prstGeom>
          <a:solidFill>
            <a:srgbClr val="00519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DF540-440D-CF4C-8F48-7199C055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663788"/>
            <a:ext cx="12191999" cy="661825"/>
          </a:xfrm>
          <a:solidFill>
            <a:srgbClr val="00519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4AF8-A627-4608-B863-6B9E0820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4967-1EE9-4064-B660-C5036019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9C7B-480B-4AF9-B1E5-D5E5852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A5C207-881B-0E43-986F-21149D6EE3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4519507" cy="4351338"/>
          </a:xfrm>
        </p:spPr>
        <p:txBody>
          <a:bodyPr anchor="t">
            <a:normAutofit/>
          </a:bodyPr>
          <a:lstStyle>
            <a:lvl1pPr marL="342900" indent="-342900">
              <a:buFontTx/>
              <a:buNone/>
              <a:defRPr/>
            </a:lvl1pPr>
            <a:lvl2pPr marL="342900" indent="-342900">
              <a:buFontTx/>
              <a:buNone/>
              <a:defRPr/>
            </a:lvl2pPr>
          </a:lstStyle>
          <a:p>
            <a:pPr marL="0" indent="0"/>
            <a:r>
              <a:rPr lang="en-US" dirty="0"/>
              <a:t>Space for telling your story…</a:t>
            </a:r>
          </a:p>
          <a:p>
            <a:pPr marL="0" indent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Proin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diam. Integer vel lorem a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vitae vitae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ac </a:t>
            </a:r>
            <a:r>
              <a:rPr lang="en-US" dirty="0" err="1"/>
              <a:t>egestas</a:t>
            </a:r>
            <a:r>
              <a:rPr lang="en-US" dirty="0"/>
              <a:t> ipsum. </a:t>
            </a:r>
            <a:r>
              <a:rPr lang="en-US" dirty="0" err="1"/>
              <a:t>Suspendisse</a:t>
            </a:r>
            <a:r>
              <a:rPr lang="en-US" dirty="0"/>
              <a:t> vitae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vitae,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ex.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Maecenas vitae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vel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500" dirty="0">
              <a:cs typeface="Roboto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b="0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D7322-9CA7-483F-B086-654B654D6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1608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FF87-BF9E-4407-AB55-D0C6DAF1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1B514-98DC-4D9C-8D3B-3D7EFB2AA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15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50000"/>
              </a:lnSpc>
              <a:defRPr sz="15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50000"/>
              </a:lnSpc>
              <a:defRPr sz="1500"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50000"/>
              </a:lnSpc>
              <a:defRPr sz="1500"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50000"/>
              </a:lnSpc>
              <a:defRPr sz="1500"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575F1-EC19-4C78-A413-840FADF4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A0BCD-8C78-40ED-8037-A44CD90B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55985-B822-4623-A2F2-FA7F0623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17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01B4-E75A-F14D-B43B-118023F9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3F87D-ADBC-814D-84DF-6F99D074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5421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222E-3F8F-5B4A-8652-F21B1821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66172-B98A-664B-BAF5-0B633D209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883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F93D-E7D8-574B-9ABE-9DBCB39F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0447E-15CF-A64D-A07D-FAD29E6C0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060F6-C21E-A444-A241-DB6868631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6772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5006-9992-4941-89F4-0CF10527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5D776-289D-0746-8DB7-3421F3C01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F743D-1383-7748-BCF5-A4000F5C2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FE5BF-0F8D-B84A-8BB5-CCD9CC210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9AC360-1666-B14F-AFA7-63F643BE1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592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F27F-D4BD-C743-872F-3C15B697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005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062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8DB9-7A7B-7347-A797-637381F9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EDD5D-F887-E243-8DA7-60ED11040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67EBF-5C4D-7343-BB9A-AF8D8E1BB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38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6A8E-C362-A346-97FC-24D33873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C5017-0C15-FD4C-AF58-3530BABED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BBB57-0651-9B4D-8CDC-C08507F73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026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59BF-F990-2B46-A25C-C43E766B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5830C-C9CF-2D4A-82A2-643B5DF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02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_Text and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58DBD61-2B79-2443-8B08-D86F92829A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143625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97A56-6DBE-F041-A913-FC6E65584622}"/>
              </a:ext>
            </a:extLst>
          </p:cNvPr>
          <p:cNvSpPr/>
          <p:nvPr userDrawn="1"/>
        </p:nvSpPr>
        <p:spPr>
          <a:xfrm rot="5400000">
            <a:off x="10402993" y="1639996"/>
            <a:ext cx="3429000" cy="149013"/>
          </a:xfrm>
          <a:prstGeom prst="rect">
            <a:avLst/>
          </a:prstGeom>
          <a:solidFill>
            <a:srgbClr val="00519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DF540-440D-CF4C-8F48-7199C055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663788"/>
            <a:ext cx="12191999" cy="661825"/>
          </a:xfrm>
          <a:solidFill>
            <a:srgbClr val="00519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4AF8-A627-4608-B863-6B9E0820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4967-1EE9-4064-B660-C5036019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9C7B-480B-4AF9-B1E5-D5E5852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A5C207-881B-0E43-986F-21149D6EE3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36939" y="1825625"/>
            <a:ext cx="4519507" cy="4351338"/>
          </a:xfrm>
        </p:spPr>
        <p:txBody>
          <a:bodyPr anchor="t">
            <a:normAutofit/>
          </a:bodyPr>
          <a:lstStyle>
            <a:lvl1pPr marL="342900" indent="-342900">
              <a:buFontTx/>
              <a:buNone/>
              <a:defRPr/>
            </a:lvl1pPr>
            <a:lvl2pPr marL="342900" indent="-342900">
              <a:buFontTx/>
              <a:buNone/>
              <a:defRPr/>
            </a:lvl2pPr>
          </a:lstStyle>
          <a:p>
            <a:pPr marL="0" indent="0"/>
            <a:r>
              <a:rPr lang="en-US" dirty="0"/>
              <a:t>Space for telling your story…</a:t>
            </a:r>
          </a:p>
          <a:p>
            <a:pPr marL="0" indent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Proin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diam. Integer vel lorem a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vitae vitae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ac </a:t>
            </a:r>
            <a:r>
              <a:rPr lang="en-US" dirty="0" err="1"/>
              <a:t>egestas</a:t>
            </a:r>
            <a:r>
              <a:rPr lang="en-US" dirty="0"/>
              <a:t> ipsum. </a:t>
            </a:r>
            <a:r>
              <a:rPr lang="en-US" dirty="0" err="1"/>
              <a:t>Suspendisse</a:t>
            </a:r>
            <a:r>
              <a:rPr lang="en-US" dirty="0"/>
              <a:t> vitae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vitae,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ex.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Maecenas vitae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vel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500" dirty="0">
              <a:cs typeface="Roboto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b="0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D7322-9CA7-483F-B086-654B654D6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305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647F3-D93A-264A-9DBB-0380F5CF2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9EBC4-F459-D949-AEDF-7E3410B4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002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1E0F1-BA84-45FE-91DB-C67E0E35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DF47A-D3AD-468B-BEE2-911A1DDD0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C99CE-E6BF-4F04-98E0-ADA6FDF8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9F758-8689-43D9-B4EB-7B686884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E8FA9-34E9-466D-B5C7-7B45E469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9568-97AF-4901-8775-93412714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2415-9487-4351-87FF-6A3413AA4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68D7D-36C1-485F-97A4-87AF71188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671C0-4EA3-463D-8360-E9E7E59E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73C1F-7AA7-46F1-B000-45EB27A98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9A9F0-BD4C-497B-B78D-5F027A11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19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39CA-B8F5-4371-B3F9-474CD25E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16ECD-AC6A-442C-8D08-2DDDF68F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DB7C0-5E95-4C2D-B8F3-541ACA7D6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899C2-270C-4A9D-BDD1-A5C349784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685E5-0786-4E3D-AEF7-327C262B5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DD441-34B9-4E43-A071-B7FEEDBC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91C3EC-3078-4FB7-91F7-B01A4B55E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30D82-034D-4EC2-B44B-1B7B59EB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1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8009-6613-45EA-90CD-7DBB7652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7197F-E506-4D7E-9628-AA3D9E75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9DC02-A946-402F-81E0-15085BEF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977C4-897F-425A-AF50-71A56390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65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4B4DD-5BA1-4703-92AF-A3C8E8FD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67E13-A395-403C-A528-A909D8B9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C29BD-3910-4937-B08A-D6CCC955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79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4322-74C8-4892-956B-30FA18F1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45F24-427F-4806-A73A-D2A17DA98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0037B-C38C-4BC8-87B1-43B8CC723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5F041-8D5B-47B9-B36D-B68DA896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090F1-0462-495F-86BD-46B8B142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1B09B-F0FB-4501-8497-96143241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29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6A80-CF7A-41D5-B023-3E81A8FE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7A9D77-545A-4DF3-94AA-B005B29A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AAFC0-C832-44A6-BBC8-B57C1AEA3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AE3F6-8855-47F5-B8FB-807B445B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061B2-9495-481D-A091-C430F9F4E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B1810-1BAD-41E0-88B9-DA6036EB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93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7322-9CA7-483F-B086-654B654D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F50A6-4511-4F1B-B8A6-37FB290B8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4AF8-A627-4608-B863-6B9E0820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4967-1EE9-4064-B660-C5036019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9C7B-480B-4AF9-B1E5-D5E5852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56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437978-642A-4BB6-9898-E3B5B7870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14EA3-687D-4204-921D-9141782B2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E5BDA-3DE4-4442-83D9-26364BF0B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68F6B-B4E9-4918-99C5-76DD95AEA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7847-F464-4D33-A552-7E28DAE5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_Full Pag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397A56-6DBE-F041-A913-FC6E65584622}"/>
              </a:ext>
            </a:extLst>
          </p:cNvPr>
          <p:cNvSpPr/>
          <p:nvPr userDrawn="1"/>
        </p:nvSpPr>
        <p:spPr>
          <a:xfrm rot="5400000">
            <a:off x="10402993" y="1639996"/>
            <a:ext cx="3429000" cy="149013"/>
          </a:xfrm>
          <a:prstGeom prst="rect">
            <a:avLst/>
          </a:prstGeom>
          <a:solidFill>
            <a:srgbClr val="00519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DF540-440D-CF4C-8F48-7199C055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663788"/>
            <a:ext cx="12191999" cy="661825"/>
          </a:xfrm>
          <a:solidFill>
            <a:srgbClr val="00519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4AF8-A627-4608-B863-6B9E0820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4967-1EE9-4064-B660-C5036019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9C7B-480B-4AF9-B1E5-D5E5852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D7322-9CA7-483F-B086-654B654D6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CBEE98-89DE-0741-B040-575028306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198" y="1808163"/>
            <a:ext cx="10515600" cy="438626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 or Graphics</a:t>
            </a:r>
          </a:p>
        </p:txBody>
      </p:sp>
    </p:spTree>
    <p:extLst>
      <p:ext uri="{BB962C8B-B14F-4D97-AF65-F5344CB8AC3E}">
        <p14:creationId xmlns:p14="http://schemas.microsoft.com/office/powerpoint/2010/main" val="209366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137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F4A92AB-1C18-054F-9217-2B40B71CB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39E3C-E897-1544-977C-1FC3F8B171D6}"/>
              </a:ext>
            </a:extLst>
          </p:cNvPr>
          <p:cNvSpPr/>
          <p:nvPr userDrawn="1"/>
        </p:nvSpPr>
        <p:spPr>
          <a:xfrm>
            <a:off x="8763000" y="3901265"/>
            <a:ext cx="3429000" cy="149013"/>
          </a:xfrm>
          <a:prstGeom prst="rect">
            <a:avLst/>
          </a:prstGeom>
          <a:solidFill>
            <a:srgbClr val="539ED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6DD8B9C-E158-7248-A6B0-9B39D08AE23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31850" y="5956509"/>
            <a:ext cx="10515600" cy="399841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what the beginning of a section could look like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86C778-D074-FC43-B31A-5C0D5B756296}"/>
              </a:ext>
            </a:extLst>
          </p:cNvPr>
          <p:cNvSpPr txBox="1"/>
          <p:nvPr userDrawn="1"/>
        </p:nvSpPr>
        <p:spPr>
          <a:xfrm>
            <a:off x="-552203" y="1312223"/>
            <a:ext cx="908463" cy="42810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en-US" sz="6000" b="0" i="0" dirty="0">
              <a:solidFill>
                <a:srgbClr val="005191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24EC2-5E53-724E-9E76-EED286C1D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4049713"/>
            <a:ext cx="10515600" cy="18335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0" i="0">
                <a:solidFill>
                  <a:srgbClr val="00519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NEW SECTION:</a:t>
            </a:r>
          </a:p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2442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_Text and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58DBD61-2B79-2443-8B08-D86F92829A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8375" y="0"/>
            <a:ext cx="6143625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97A56-6DBE-F041-A913-FC6E65584622}"/>
              </a:ext>
            </a:extLst>
          </p:cNvPr>
          <p:cNvSpPr/>
          <p:nvPr userDrawn="1"/>
        </p:nvSpPr>
        <p:spPr>
          <a:xfrm rot="5400000">
            <a:off x="-1639994" y="1639995"/>
            <a:ext cx="3429000" cy="149013"/>
          </a:xfrm>
          <a:prstGeom prst="rect">
            <a:avLst/>
          </a:prstGeom>
          <a:solidFill>
            <a:srgbClr val="539ED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DF540-440D-CF4C-8F48-7199C055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663788"/>
            <a:ext cx="12191999" cy="661825"/>
          </a:xfrm>
          <a:solidFill>
            <a:srgbClr val="539ED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4AF8-A627-4608-B863-6B9E0820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4967-1EE9-4064-B660-C5036019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9C7B-480B-4AF9-B1E5-D5E5852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A5C207-881B-0E43-986F-21149D6EE3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825625"/>
            <a:ext cx="4519507" cy="4351338"/>
          </a:xfrm>
        </p:spPr>
        <p:txBody>
          <a:bodyPr anchor="t">
            <a:normAutofit/>
          </a:bodyPr>
          <a:lstStyle>
            <a:lvl1pPr marL="342900" indent="-342900">
              <a:buFontTx/>
              <a:buNone/>
              <a:defRPr/>
            </a:lvl1pPr>
            <a:lvl2pPr marL="342900" indent="-342900">
              <a:buFontTx/>
              <a:buNone/>
              <a:defRPr/>
            </a:lvl2pPr>
          </a:lstStyle>
          <a:p>
            <a:pPr marL="0" indent="0"/>
            <a:r>
              <a:rPr lang="en-US" dirty="0"/>
              <a:t>Space for telling your story…</a:t>
            </a:r>
          </a:p>
          <a:p>
            <a:pPr marL="0" indent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Proin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diam. Integer vel lorem a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vitae vitae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ac </a:t>
            </a:r>
            <a:r>
              <a:rPr lang="en-US" dirty="0" err="1"/>
              <a:t>egestas</a:t>
            </a:r>
            <a:r>
              <a:rPr lang="en-US" dirty="0"/>
              <a:t> ipsum. </a:t>
            </a:r>
            <a:r>
              <a:rPr lang="en-US" dirty="0" err="1"/>
              <a:t>Suspendisse</a:t>
            </a:r>
            <a:r>
              <a:rPr lang="en-US" dirty="0"/>
              <a:t> vitae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vitae,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ex.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Maecenas vitae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vel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500" dirty="0">
              <a:cs typeface="Roboto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b="0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D7322-9CA7-483F-B086-654B654D6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90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_Text and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58DBD61-2B79-2443-8B08-D86F92829A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143625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397A56-6DBE-F041-A913-FC6E65584622}"/>
              </a:ext>
            </a:extLst>
          </p:cNvPr>
          <p:cNvSpPr/>
          <p:nvPr userDrawn="1"/>
        </p:nvSpPr>
        <p:spPr>
          <a:xfrm rot="5400000">
            <a:off x="10402993" y="1639996"/>
            <a:ext cx="3429000" cy="149013"/>
          </a:xfrm>
          <a:prstGeom prst="rect">
            <a:avLst/>
          </a:prstGeom>
          <a:solidFill>
            <a:srgbClr val="539ED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DF540-440D-CF4C-8F48-7199C055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663788"/>
            <a:ext cx="12191999" cy="661825"/>
          </a:xfrm>
          <a:solidFill>
            <a:srgbClr val="539ED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4AF8-A627-4608-B863-6B9E0820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4967-1EE9-4064-B660-C5036019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9C7B-480B-4AF9-B1E5-D5E5852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A5C207-881B-0E43-986F-21149D6EE3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836939" y="1825625"/>
            <a:ext cx="4519507" cy="4351338"/>
          </a:xfrm>
        </p:spPr>
        <p:txBody>
          <a:bodyPr anchor="t">
            <a:normAutofit/>
          </a:bodyPr>
          <a:lstStyle>
            <a:lvl1pPr marL="342900" indent="-342900">
              <a:buFontTx/>
              <a:buNone/>
              <a:defRPr/>
            </a:lvl1pPr>
            <a:lvl2pPr marL="342900" indent="-342900">
              <a:buFontTx/>
              <a:buNone/>
              <a:defRPr/>
            </a:lvl2pPr>
          </a:lstStyle>
          <a:p>
            <a:pPr marL="0" indent="0"/>
            <a:r>
              <a:rPr lang="en-US" dirty="0"/>
              <a:t>Space for telling your story…</a:t>
            </a:r>
          </a:p>
          <a:p>
            <a:pPr marL="0" indent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Proin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diam. Integer vel lorem a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vitae vitae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ac </a:t>
            </a:r>
            <a:r>
              <a:rPr lang="en-US" dirty="0" err="1"/>
              <a:t>egestas</a:t>
            </a:r>
            <a:r>
              <a:rPr lang="en-US" dirty="0"/>
              <a:t> ipsum. </a:t>
            </a:r>
            <a:r>
              <a:rPr lang="en-US" dirty="0" err="1"/>
              <a:t>Suspendisse</a:t>
            </a:r>
            <a:r>
              <a:rPr lang="en-US" dirty="0"/>
              <a:t> vitae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vitae,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ex.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Maecenas vitae </a:t>
            </a:r>
            <a:r>
              <a:rPr lang="en-US" dirty="0" err="1"/>
              <a:t>mauris</a:t>
            </a:r>
            <a:r>
              <a:rPr lang="en-US" dirty="0"/>
              <a:t> ac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vel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500" dirty="0">
              <a:cs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D7322-9CA7-483F-B086-654B654D6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26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_Full Pag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397A56-6DBE-F041-A913-FC6E65584622}"/>
              </a:ext>
            </a:extLst>
          </p:cNvPr>
          <p:cNvSpPr/>
          <p:nvPr userDrawn="1"/>
        </p:nvSpPr>
        <p:spPr>
          <a:xfrm rot="5400000">
            <a:off x="10402993" y="1639996"/>
            <a:ext cx="3429000" cy="149013"/>
          </a:xfrm>
          <a:prstGeom prst="rect">
            <a:avLst/>
          </a:prstGeom>
          <a:solidFill>
            <a:srgbClr val="539ED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DF540-440D-CF4C-8F48-7199C055F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663788"/>
            <a:ext cx="12191999" cy="661825"/>
          </a:xfrm>
          <a:solidFill>
            <a:srgbClr val="539ED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94AF8-A627-4608-B863-6B9E0820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04967-1EE9-4064-B660-C5036019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9C7B-480B-4AF9-B1E5-D5E58523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D7322-9CA7-483F-B086-654B654D6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CBEE98-89DE-0741-B040-575028306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198" y="1808163"/>
            <a:ext cx="10515600" cy="438626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 or Graphics</a:t>
            </a:r>
          </a:p>
        </p:txBody>
      </p:sp>
    </p:spTree>
    <p:extLst>
      <p:ext uri="{BB962C8B-B14F-4D97-AF65-F5344CB8AC3E}">
        <p14:creationId xmlns:p14="http://schemas.microsoft.com/office/powerpoint/2010/main" val="280084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137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F4A92AB-1C18-054F-9217-2B40B71CB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639E3C-E897-1544-977C-1FC3F8B171D6}"/>
              </a:ext>
            </a:extLst>
          </p:cNvPr>
          <p:cNvSpPr/>
          <p:nvPr userDrawn="1"/>
        </p:nvSpPr>
        <p:spPr>
          <a:xfrm>
            <a:off x="8763000" y="3901265"/>
            <a:ext cx="3429000" cy="149013"/>
          </a:xfrm>
          <a:prstGeom prst="rect">
            <a:avLst/>
          </a:prstGeom>
          <a:solidFill>
            <a:srgbClr val="FFB3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6DD8B9C-E158-7248-A6B0-9B39D08AE23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31850" y="5956509"/>
            <a:ext cx="10515600" cy="3998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what the beginning of a section could look like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86C778-D074-FC43-B31A-5C0D5B756296}"/>
              </a:ext>
            </a:extLst>
          </p:cNvPr>
          <p:cNvSpPr txBox="1"/>
          <p:nvPr userDrawn="1"/>
        </p:nvSpPr>
        <p:spPr>
          <a:xfrm>
            <a:off x="-552203" y="1312223"/>
            <a:ext cx="908463" cy="42810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lang="en-US" sz="6000" b="0" i="0" dirty="0">
              <a:solidFill>
                <a:srgbClr val="005191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24EC2-5E53-724E-9E76-EED286C1D8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4049713"/>
            <a:ext cx="10515600" cy="183356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0" i="0">
                <a:solidFill>
                  <a:srgbClr val="00519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sz="6000" b="0" i="0">
                <a:solidFill>
                  <a:srgbClr val="539ED0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5pPr>
          </a:lstStyle>
          <a:p>
            <a:pPr lvl="0"/>
            <a:r>
              <a:rPr lang="en-US" dirty="0"/>
              <a:t>NEW SECTION:</a:t>
            </a:r>
          </a:p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178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DFD9B4-1325-4710-9B86-5F00F5A6D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9E7E1-7135-4F6F-A738-75281E180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67432-52C7-4548-9AB5-15A10E28F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56282-7AC1-4271-B119-2CE6937D932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8E166-A435-442B-97F2-8CF319DE2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3AFE6-475E-4861-B88F-1C5026F9C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4EE2F-4471-45DF-9F07-1768A71A741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758242-B72C-F048-A762-221A1C67B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756" y="6051550"/>
            <a:ext cx="1358144" cy="667475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98DCE5E-EDDE-AD46-AD8D-5BB4D8480C22}"/>
              </a:ext>
            </a:extLst>
          </p:cNvPr>
          <p:cNvSpPr txBox="1">
            <a:spLocks/>
          </p:cNvSpPr>
          <p:nvPr userDrawn="1"/>
        </p:nvSpPr>
        <p:spPr>
          <a:xfrm>
            <a:off x="8821597" y="6258752"/>
            <a:ext cx="1878682" cy="28692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005191"/>
                </a:solidFill>
              </a:rPr>
              <a:t>United Way of </a:t>
            </a:r>
            <a:r>
              <a:rPr lang="en-US" sz="1200" b="1" dirty="0" err="1">
                <a:solidFill>
                  <a:srgbClr val="005191"/>
                </a:solidFill>
              </a:rPr>
              <a:t>Anytown</a:t>
            </a:r>
            <a:endParaRPr lang="en-US" sz="1200" b="1" dirty="0">
              <a:solidFill>
                <a:srgbClr val="00519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9F2C60-97B7-F941-B903-C898AC3754CB}"/>
              </a:ext>
            </a:extLst>
          </p:cNvPr>
          <p:cNvSpPr txBox="1">
            <a:spLocks/>
          </p:cNvSpPr>
          <p:nvPr userDrawn="1"/>
        </p:nvSpPr>
        <p:spPr>
          <a:xfrm>
            <a:off x="8826597" y="6479810"/>
            <a:ext cx="1872332" cy="2416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50" dirty="0">
                <a:solidFill>
                  <a:srgbClr val="005191"/>
                </a:solidFill>
              </a:rPr>
              <a:t>UnitedWayofAnytown.org</a:t>
            </a:r>
          </a:p>
        </p:txBody>
      </p:sp>
    </p:spTree>
    <p:extLst>
      <p:ext uri="{BB962C8B-B14F-4D97-AF65-F5344CB8AC3E}">
        <p14:creationId xmlns:p14="http://schemas.microsoft.com/office/powerpoint/2010/main" val="192753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72" r:id="rId18"/>
    <p:sldLayoutId id="2147483649" r:id="rId19"/>
    <p:sldLayoutId id="2147483650" r:id="rId20"/>
    <p:sldLayoutId id="2147483662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71" r:id="rId30"/>
    <p:sldLayoutId id="2147483651" r:id="rId31"/>
    <p:sldLayoutId id="2147483652" r:id="rId32"/>
    <p:sldLayoutId id="2147483653" r:id="rId33"/>
    <p:sldLayoutId id="2147483654" r:id="rId34"/>
    <p:sldLayoutId id="2147483655" r:id="rId35"/>
    <p:sldLayoutId id="2147483656" r:id="rId36"/>
    <p:sldLayoutId id="2147483657" r:id="rId37"/>
    <p:sldLayoutId id="2147483658" r:id="rId38"/>
    <p:sldLayoutId id="2147483659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spc="-150">
          <a:solidFill>
            <a:schemeClr val="tx1"/>
          </a:solidFill>
          <a:latin typeface="Roboto Thin" panose="02000000000000000000" pitchFamily="2" charset="0"/>
          <a:ea typeface="Roboto Thin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005191"/>
        </a:buClr>
        <a:buFont typeface="System Font Regular"/>
        <a:buChar char="►"/>
        <a:defRPr sz="1500" b="0" i="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005191"/>
        </a:buClr>
        <a:buFont typeface="System Font Regular"/>
        <a:buChar char="►"/>
        <a:defRPr sz="1500" b="0" i="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005191"/>
        </a:buClr>
        <a:buFont typeface="System Font Regular"/>
        <a:buChar char="►"/>
        <a:defRPr sz="1500" b="0" i="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005191"/>
        </a:buClr>
        <a:buFont typeface="System Font Regular"/>
        <a:buChar char="►"/>
        <a:defRPr sz="1500" b="0" i="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005191"/>
        </a:buClr>
        <a:buFont typeface="System Font Regular"/>
        <a:buChar char="►"/>
        <a:defRPr sz="1500" b="0" i="0" kern="1200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08EB9-B3A8-874E-9973-47003CDAF8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574" y="4654058"/>
            <a:ext cx="10515600" cy="1833562"/>
          </a:xfrm>
        </p:spPr>
        <p:txBody>
          <a:bodyPr/>
          <a:lstStyle/>
          <a:p>
            <a:r>
              <a:rPr lang="en-US" sz="5400" dirty="0">
                <a:latin typeface="Roboto Thin"/>
                <a:ea typeface="Roboto Thin"/>
                <a:cs typeface="Roboto Thin"/>
              </a:rPr>
              <a:t>System Administration Update</a:t>
            </a:r>
          </a:p>
          <a:p>
            <a:pPr marL="0" indent="0">
              <a:buNone/>
            </a:pPr>
            <a:r>
              <a:rPr lang="en-US" sz="2000" dirty="0">
                <a:latin typeface="Roboto"/>
                <a:ea typeface="Roboto"/>
                <a:cs typeface="Roboto"/>
              </a:rPr>
              <a:t>2/15/24</a:t>
            </a:r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CE7774-09AB-CF4A-89E0-6CEFA427EA8B}"/>
              </a:ext>
            </a:extLst>
          </p:cNvPr>
          <p:cNvSpPr/>
          <p:nvPr/>
        </p:nvSpPr>
        <p:spPr>
          <a:xfrm>
            <a:off x="8763000" y="3901265"/>
            <a:ext cx="3429000" cy="149013"/>
          </a:xfrm>
          <a:prstGeom prst="rect">
            <a:avLst/>
          </a:prstGeom>
          <a:solidFill>
            <a:srgbClr val="00519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B3BC43-F102-489F-95C4-88FE3048B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413" y="6124591"/>
            <a:ext cx="4215587" cy="733409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4E7B15CB-0881-4767-AEAE-1ADFD292AE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-49" t="278" r="-323" b="555"/>
          <a:stretch/>
        </p:blipFill>
        <p:spPr>
          <a:xfrm>
            <a:off x="-51058" y="-2975"/>
            <a:ext cx="12237402" cy="47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3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tific Data Manager: A career deserving of better recognition -  GeoSpace - AGU Blogosphere">
            <a:extLst>
              <a:ext uri="{FF2B5EF4-FFF2-40B4-BE49-F238E27FC236}">
                <a16:creationId xmlns:a16="http://schemas.microsoft.com/office/drawing/2014/main" id="{E49AFDFD-8985-4BE0-96F7-38003A0EC3A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r="137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3B9AC0-FD7A-F549-ADC2-60353A13E335}"/>
              </a:ext>
            </a:extLst>
          </p:cNvPr>
          <p:cNvSpPr/>
          <p:nvPr/>
        </p:nvSpPr>
        <p:spPr>
          <a:xfrm rot="5400000">
            <a:off x="-1638282" y="1639995"/>
            <a:ext cx="3429000" cy="149013"/>
          </a:xfrm>
          <a:prstGeom prst="rect">
            <a:avLst/>
          </a:prstGeom>
          <a:solidFill>
            <a:srgbClr val="00519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5D05542-F13F-C843-B06A-32C06FDFD2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" y="663788"/>
            <a:ext cx="9265772" cy="661825"/>
          </a:xfrm>
          <a:solidFill>
            <a:schemeClr val="accent2">
              <a:lumMod val="75000"/>
            </a:schemeClr>
          </a:solidFill>
        </p:spPr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B60B2-D8CE-8E48-A4B8-1245DE071D8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4656" y="1624275"/>
            <a:ext cx="5003925" cy="486859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HMIS is the data system for intake, assessment, and prioritization of community members in homelessness </a:t>
            </a:r>
          </a:p>
          <a:p>
            <a:r>
              <a:rPr lang="en-US" sz="1800" dirty="0"/>
              <a:t>The system holds the personal data of sheltered and unsheltered individuals and families </a:t>
            </a:r>
          </a:p>
          <a:p>
            <a:r>
              <a:rPr lang="en-US" sz="1800" dirty="0"/>
              <a:t>This type of system is federally required with consequences tied to not using the system correctly. </a:t>
            </a:r>
          </a:p>
          <a:p>
            <a:r>
              <a:rPr lang="en-US" sz="1800" dirty="0"/>
              <a:t>HMIS data is used for funding decisions and allocations at state and federal levels</a:t>
            </a:r>
          </a:p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D7B32BC-9CB4-7D43-81B2-14375644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Homeless Management Information System</a:t>
            </a:r>
          </a:p>
        </p:txBody>
      </p:sp>
    </p:spTree>
    <p:extLst>
      <p:ext uri="{BB962C8B-B14F-4D97-AF65-F5344CB8AC3E}">
        <p14:creationId xmlns:p14="http://schemas.microsoft.com/office/powerpoint/2010/main" val="217896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https://i0.wp.com/www.thn.org/wp-content/uploads/2021/02/TX-BoS-CoC-Coordinated-Entry-Overview.png?ssl=1">
            <a:extLst>
              <a:ext uri="{FF2B5EF4-FFF2-40B4-BE49-F238E27FC236}">
                <a16:creationId xmlns:a16="http://schemas.microsoft.com/office/drawing/2014/main" id="{36BD2EFB-D3AF-4C7D-A2E7-D62D94DAEBF8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" t="1" r="5229" b="-1"/>
          <a:stretch/>
        </p:blipFill>
        <p:spPr bwMode="auto">
          <a:xfrm>
            <a:off x="31194" y="-1"/>
            <a:ext cx="92354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3B9AC0-FD7A-F549-ADC2-60353A13E335}"/>
              </a:ext>
            </a:extLst>
          </p:cNvPr>
          <p:cNvSpPr/>
          <p:nvPr/>
        </p:nvSpPr>
        <p:spPr>
          <a:xfrm rot="5400000">
            <a:off x="10402993" y="1639994"/>
            <a:ext cx="3429000" cy="149013"/>
          </a:xfrm>
          <a:prstGeom prst="rect">
            <a:avLst/>
          </a:prstGeom>
          <a:solidFill>
            <a:srgbClr val="539ED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B43005-B0B2-E64E-9EA1-9B1A0552FD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3080" y="0"/>
            <a:ext cx="10259906" cy="661825"/>
          </a:xfrm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F19DAD-ED24-D74E-8361-6C9F7DE021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-179882" y="6392288"/>
            <a:ext cx="2638269" cy="465711"/>
          </a:xfrm>
        </p:spPr>
        <p:txBody>
          <a:bodyPr>
            <a:noAutofit/>
          </a:bodyPr>
          <a:lstStyle/>
          <a:p>
            <a:pPr marL="0" lvl="1" indent="0" algn="r">
              <a:spcBef>
                <a:spcPts val="0"/>
              </a:spcBef>
              <a:buNone/>
              <a:defRPr/>
            </a:pPr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Graphic provided by Texas Balance of State Continuum of Care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88519C-9DA8-7542-86F2-038F7398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856" y="36435"/>
            <a:ext cx="5341568" cy="66182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Coordinated Entry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FF1407-1133-470C-8FAF-608214A4A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269" y="6071860"/>
            <a:ext cx="3587679" cy="6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0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4F7D5D-8043-D94C-89F0-80667DCAFE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672121"/>
            <a:ext cx="8545189" cy="661825"/>
          </a:xfrm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27854-E427-4B56-8EB1-37D12A12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Status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26FC69-FBD0-D242-B90F-C8E2120EFF7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6611841" cy="4553043"/>
          </a:xfrm>
        </p:spPr>
        <p:txBody>
          <a:bodyPr vert="horz" lIns="91440" tIns="45720" rIns="91440" bIns="45720" rtlCol="0">
            <a:normAutofit/>
          </a:bodyPr>
          <a:lstStyle/>
          <a:p>
            <a:pPr marL="400050" lvl="0" indent="-285750">
              <a:lnSpc>
                <a:spcPct val="90000"/>
              </a:lnSpc>
              <a:buFont typeface="Wingdings" panose="020B0604020202020204" pitchFamily="34" charset="0"/>
              <a:buChar char="v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Assumed management with 2 weeks preparation time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400050" lvl="0" indent="-285750">
              <a:lnSpc>
                <a:spcPct val="90000"/>
              </a:lnSpc>
              <a:buFont typeface="Wingdings" panose="020B0604020202020204" pitchFamily="34" charset="0"/>
              <a:buChar char="v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Hired 1 of 2 staff, repositioned UWNC leadership and support staff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400050" lvl="0" indent="-285750">
              <a:lnSpc>
                <a:spcPct val="90000"/>
              </a:lnSpc>
              <a:buFont typeface="Wingdings" panose="020B0604020202020204" pitchFamily="34" charset="0"/>
              <a:buChar char="v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Discovering the depth of the need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lvl="2">
              <a:lnSpc>
                <a:spcPct val="90000"/>
              </a:lnSpc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82 remaining LSA warnings </a:t>
            </a:r>
          </a:p>
          <a:p>
            <a:pPr lvl="3">
              <a:lnSpc>
                <a:spcPct val="90000"/>
              </a:lnSpc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staff time estimated at 14-82 hours to correct </a:t>
            </a:r>
            <a:endParaRPr lang="en-US" sz="16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lvl="2">
              <a:lnSpc>
                <a:spcPct val="90000"/>
              </a:lnSpc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Projects and Agency Data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lvl="3">
              <a:lnSpc>
                <a:spcPct val="90000"/>
              </a:lnSpc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Not completed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lvl="3">
              <a:lnSpc>
                <a:spcPct val="90000"/>
              </a:lnSpc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Errors in entry contact information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lvl="3">
              <a:lnSpc>
                <a:spcPct val="90000"/>
              </a:lnSpc>
              <a:buFont typeface="Wingdings" panose="020B0604020202020204" pitchFamily="34" charset="0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Agency unable to address the issue without training and guidance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400050" lvl="0" indent="-285750">
              <a:lnSpc>
                <a:spcPct val="90000"/>
              </a:lnSpc>
              <a:buFont typeface="Wingdings" panose="020B0604020202020204" pitchFamily="34" charset="0"/>
              <a:buChar char="v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Secured key TA and training support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400050" lvl="0" indent="-285750">
              <a:lnSpc>
                <a:spcPct val="90000"/>
              </a:lnSpc>
              <a:buFont typeface="Wingdings" panose="020B0604020202020204" pitchFamily="34" charset="0"/>
              <a:buChar char="v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Completed End User agreements with current agencies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400050" lvl="0" indent="-285750">
              <a:lnSpc>
                <a:spcPct val="90000"/>
              </a:lnSpc>
              <a:buFont typeface="Wingdings" panose="020B0604020202020204" pitchFamily="34" charset="0"/>
              <a:buChar char="v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Beginning to onboard new projects, users and agencies, establishing agreements with agencies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400050" lvl="0" indent="-285750">
              <a:lnSpc>
                <a:spcPct val="90000"/>
              </a:lnSpc>
              <a:buFont typeface="Wingdings" panose="020B0604020202020204" pitchFamily="34" charset="0"/>
              <a:buChar char="v"/>
            </a:pP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</a:rPr>
              <a:t>Initiated training program redesign and resources</a:t>
            </a:r>
            <a:endParaRPr lang="en-US" sz="16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3B9AC0-FD7A-F549-ADC2-60353A13E335}"/>
              </a:ext>
            </a:extLst>
          </p:cNvPr>
          <p:cNvSpPr/>
          <p:nvPr/>
        </p:nvSpPr>
        <p:spPr>
          <a:xfrm rot="5400000">
            <a:off x="-1638282" y="1639995"/>
            <a:ext cx="3429000" cy="149013"/>
          </a:xfrm>
          <a:prstGeom prst="rect">
            <a:avLst/>
          </a:prstGeom>
          <a:solidFill>
            <a:srgbClr val="539ED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3B9AC0-FD7A-F549-ADC2-60353A13E335}"/>
              </a:ext>
            </a:extLst>
          </p:cNvPr>
          <p:cNvSpPr/>
          <p:nvPr/>
        </p:nvSpPr>
        <p:spPr>
          <a:xfrm rot="5400000">
            <a:off x="-1639994" y="1639993"/>
            <a:ext cx="3429000" cy="149013"/>
          </a:xfrm>
          <a:prstGeom prst="rect">
            <a:avLst/>
          </a:prstGeom>
          <a:solidFill>
            <a:srgbClr val="FFB3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002925-1C31-4B40-9FCE-674A84C956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398008"/>
            <a:ext cx="8925515" cy="661825"/>
          </a:xfrm>
        </p:spPr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E72B708-AE2D-5490-2374-BE51279AED8C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236595312"/>
              </p:ext>
            </p:extLst>
          </p:nvPr>
        </p:nvGraphicFramePr>
        <p:xfrm>
          <a:off x="289753" y="1196495"/>
          <a:ext cx="11676863" cy="488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D27854-E427-4B56-8EB1-37D12A12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71211"/>
            <a:ext cx="10515600" cy="1325563"/>
          </a:xfrm>
        </p:spPr>
        <p:txBody>
          <a:bodyPr/>
          <a:lstStyle/>
          <a:p>
            <a:r>
              <a:rPr lang="en-US" dirty="0">
                <a:latin typeface="Roboto"/>
                <a:ea typeface="Roboto Thin"/>
                <a:cs typeface="Roboto"/>
              </a:rPr>
              <a:t>Success in just 6 weeks </a:t>
            </a:r>
            <a:endParaRPr lang="en-US" dirty="0"/>
          </a:p>
        </p:txBody>
      </p:sp>
      <p:pic>
        <p:nvPicPr>
          <p:cNvPr id="211" name="Picture 210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FB6D6233-D0E5-2355-4FE9-03D46542E1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714" r="-935"/>
          <a:stretch/>
        </p:blipFill>
        <p:spPr>
          <a:xfrm>
            <a:off x="8531026" y="6144306"/>
            <a:ext cx="3528385" cy="5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4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B6F3A9-579C-124B-B83F-B4A3C3B5F066}"/>
              </a:ext>
            </a:extLst>
          </p:cNvPr>
          <p:cNvSpPr/>
          <p:nvPr/>
        </p:nvSpPr>
        <p:spPr>
          <a:xfrm rot="5400000">
            <a:off x="-1639994" y="1642672"/>
            <a:ext cx="3429000" cy="149013"/>
          </a:xfrm>
          <a:prstGeom prst="rect">
            <a:avLst/>
          </a:prstGeom>
          <a:solidFill>
            <a:srgbClr val="539ED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E2C6131-643D-C044-84FF-A372F742B7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360" y="583343"/>
            <a:ext cx="10827328" cy="661825"/>
          </a:xfrm>
          <a:solidFill>
            <a:srgbClr val="FFC000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27854-E427-4B56-8EB1-37D12A12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16" y="243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Roboto" panose="020B0604020202020204" charset="0"/>
                <a:ea typeface="Roboto" panose="020B0604020202020204" charset="0"/>
              </a:rPr>
              <a:t>Goals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92C2DD-6F2C-FE4E-A61E-D29C13BF5E35}"/>
              </a:ext>
            </a:extLst>
          </p:cNvPr>
          <p:cNvSpPr txBox="1"/>
          <p:nvPr/>
        </p:nvSpPr>
        <p:spPr>
          <a:xfrm>
            <a:off x="419654" y="1663533"/>
            <a:ext cx="32070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Reduce/remove barriers for agency utilization  1 - 6 months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Fund user licenses for 2 years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Address insurance requirement barrier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Simplify end user experience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Survey CoC members and End Users by August 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AA9C6A-FAC4-6947-8149-BC005D2D16D2}"/>
              </a:ext>
            </a:extLst>
          </p:cNvPr>
          <p:cNvSpPr txBox="1"/>
          <p:nvPr/>
        </p:nvSpPr>
        <p:spPr>
          <a:xfrm>
            <a:off x="3833986" y="1569126"/>
            <a:ext cx="35247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Increase service provider participation  6 - 9 months 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Onboard  primary emergency housing programs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Maximize all funded licenses in 2024 &amp; 2025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Minimum 125 licenses allocated and active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Beginning in April maintain a monthly active user rate of 90%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Collaborate to enhance access for community members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091933-D864-B74B-85FA-8ECF7E8DDB3F}"/>
              </a:ext>
            </a:extLst>
          </p:cNvPr>
          <p:cNvSpPr txBox="1"/>
          <p:nvPr/>
        </p:nvSpPr>
        <p:spPr>
          <a:xfrm>
            <a:off x="7698979" y="1434934"/>
            <a:ext cx="40636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Improve system functionality 3 – 15 months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analysis with the platform vendor – June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enhanced training and technical assistance </a:t>
            </a:r>
            <a:r>
              <a:rPr lang="en-US" i="1" dirty="0"/>
              <a:t>Develop system guide, standard operating procedures, training videos and </a:t>
            </a:r>
            <a:r>
              <a:rPr lang="en-US" i="1" dirty="0" err="1"/>
              <a:t>WellSky</a:t>
            </a:r>
            <a:r>
              <a:rPr lang="en-US" i="1" dirty="0"/>
              <a:t> training platform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Recommend and implement real time system adjustments in coordination with the HMIS/CE committee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 action plan collaboratively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569C356-31AF-4315-AE9F-2970962E6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743" y="6130335"/>
            <a:ext cx="3591539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3B9AC0-FD7A-F549-ADC2-60353A13E335}"/>
              </a:ext>
            </a:extLst>
          </p:cNvPr>
          <p:cNvSpPr/>
          <p:nvPr/>
        </p:nvSpPr>
        <p:spPr>
          <a:xfrm rot="5400000">
            <a:off x="10402993" y="1639994"/>
            <a:ext cx="3429000" cy="149013"/>
          </a:xfrm>
          <a:prstGeom prst="rect">
            <a:avLst/>
          </a:prstGeom>
          <a:solidFill>
            <a:srgbClr val="FF44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 descr="Man climbing sheer rock face, holding mountain climbing rope, with carabiners and backpack">
            <a:extLst>
              <a:ext uri="{FF2B5EF4-FFF2-40B4-BE49-F238E27FC236}">
                <a16:creationId xmlns:a16="http://schemas.microsoft.com/office/drawing/2014/main" id="{FE2FE711-A2DC-B7F2-7681-010156CF6D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7668" r="-238" b="-1256"/>
          <a:stretch/>
        </p:blipFill>
        <p:spPr>
          <a:xfrm>
            <a:off x="1244" y="-2485"/>
            <a:ext cx="6242411" cy="6944095"/>
          </a:xfr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0CB172-C018-2A40-A74D-BC838B9932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663788"/>
            <a:ext cx="9435314" cy="661825"/>
          </a:xfrm>
        </p:spPr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F19DAD-ED24-D74E-8361-6C9F7DE021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85258" y="1325614"/>
            <a:ext cx="5664024" cy="4930177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800" dirty="0"/>
              <a:t>Management and Leadership buy-in 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System Operations Funding </a:t>
            </a:r>
          </a:p>
          <a:p>
            <a:pPr marL="1314450" lvl="2" indent="-400050">
              <a:buFont typeface="+mj-lt"/>
              <a:buAutoNum type="alphaLcPeriod"/>
            </a:pPr>
            <a:r>
              <a:rPr lang="en-US" sz="1800" dirty="0">
                <a:latin typeface="Roboto"/>
                <a:ea typeface="Roboto"/>
                <a:cs typeface="Roboto"/>
              </a:rPr>
              <a:t>Clear, accessible funding paths</a:t>
            </a:r>
            <a:endParaRPr lang="en-US" sz="1800" dirty="0">
              <a:cs typeface="Roboto"/>
            </a:endParaRPr>
          </a:p>
          <a:p>
            <a:pPr marL="1314450" lvl="2" indent="-400050">
              <a:buFont typeface="+mj-lt"/>
              <a:buAutoNum type="alphaLcPeriod"/>
            </a:pPr>
            <a:r>
              <a:rPr lang="en-US" sz="1800" dirty="0"/>
              <a:t>Increase and stabilize license fee coverage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latin typeface="Roboto"/>
                <a:ea typeface="Roboto"/>
                <a:cs typeface="Roboto"/>
              </a:rPr>
              <a:t>Increased Staffing Support: program oversight, system development, and technical assistance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800" dirty="0"/>
              <a:t>+.65 Program Analyst 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800" dirty="0"/>
              <a:t>+.05 Sr. Director of Programs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sz="1800" dirty="0"/>
              <a:t>+.10 Sr. Manager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1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88519C-9DA8-7542-86F2-038F7398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Current Needs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E8E420-61A7-4229-B977-FDB8FC9B9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390" y="6096241"/>
            <a:ext cx="3815410" cy="6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9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932CC6-7E1D-6949-A444-33DD0AE8F02F}"/>
              </a:ext>
            </a:extLst>
          </p:cNvPr>
          <p:cNvSpPr/>
          <p:nvPr/>
        </p:nvSpPr>
        <p:spPr>
          <a:xfrm>
            <a:off x="-1" y="1485082"/>
            <a:ext cx="12190289" cy="838743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C6EB6-E0FE-1A4F-B716-074B15B7FE81}"/>
              </a:ext>
            </a:extLst>
          </p:cNvPr>
          <p:cNvSpPr txBox="1"/>
          <p:nvPr/>
        </p:nvSpPr>
        <p:spPr>
          <a:xfrm>
            <a:off x="4355557" y="3441945"/>
            <a:ext cx="3428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Kalie Brisbon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Senior Director of Programs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kbrisbon@norcalunitedway.org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6AA83-362F-B348-B8DA-B3CF4DFB9EB6}"/>
              </a:ext>
            </a:extLst>
          </p:cNvPr>
          <p:cNvSpPr txBox="1"/>
          <p:nvPr/>
        </p:nvSpPr>
        <p:spPr>
          <a:xfrm>
            <a:off x="624840" y="1422400"/>
            <a:ext cx="10942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-3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C1D0E-9DCF-3F4B-9259-7012C1ED3387}"/>
              </a:ext>
            </a:extLst>
          </p:cNvPr>
          <p:cNvSpPr/>
          <p:nvPr/>
        </p:nvSpPr>
        <p:spPr>
          <a:xfrm rot="10800000">
            <a:off x="0" y="6708987"/>
            <a:ext cx="3429000" cy="149013"/>
          </a:xfrm>
          <a:prstGeom prst="rect">
            <a:avLst/>
          </a:prstGeom>
          <a:solidFill>
            <a:srgbClr val="00519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DD7DA-BEAC-4F44-93E4-C3DF44ADD635}"/>
              </a:ext>
            </a:extLst>
          </p:cNvPr>
          <p:cNvSpPr txBox="1"/>
          <p:nvPr/>
        </p:nvSpPr>
        <p:spPr>
          <a:xfrm>
            <a:off x="335279" y="3512390"/>
            <a:ext cx="3428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Larry Olmstead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President/CEO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lolmstead@norcalunitedway.org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0EB3B-CBD4-43E7-9C12-A71433D8BEA7}"/>
              </a:ext>
            </a:extLst>
          </p:cNvPr>
          <p:cNvSpPr txBox="1"/>
          <p:nvPr/>
        </p:nvSpPr>
        <p:spPr>
          <a:xfrm>
            <a:off x="8217272" y="3512390"/>
            <a:ext cx="3587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Tim Danielson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Senior Manager of Homelessness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tdanielson@norcalunitedway.org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0B66C3-008A-4177-88FC-9B59B66A6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413" y="6124591"/>
            <a:ext cx="4215587" cy="7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15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W Colors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005191"/>
      </a:accent1>
      <a:accent2>
        <a:srgbClr val="539ED0"/>
      </a:accent2>
      <a:accent3>
        <a:srgbClr val="FF443B"/>
      </a:accent3>
      <a:accent4>
        <a:srgbClr val="FFB351"/>
      </a:accent4>
      <a:accent5>
        <a:srgbClr val="F57814"/>
      </a:accent5>
      <a:accent6>
        <a:srgbClr val="969696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6000" b="0" i="0" dirty="0" smtClean="0">
            <a:solidFill>
              <a:srgbClr val="005191"/>
            </a:solidFill>
            <a:latin typeface="Roboto Thin" panose="02000000000000000000" pitchFamily="2" charset="0"/>
            <a:ea typeface="Roboto Thi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455de9-ed42-47d8-a602-67963ae9757c">
      <Terms xmlns="http://schemas.microsoft.com/office/infopath/2007/PartnerControls"/>
    </lcf76f155ced4ddcb4097134ff3c332f>
    <TaxCatchAll xmlns="76a1d718-64e6-42e3-b6cf-b8aed459cb8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19C0683497428842CEAEB174C5D9" ma:contentTypeVersion="18" ma:contentTypeDescription="Create a new document." ma:contentTypeScope="" ma:versionID="5947184ed0cb90957d286547f431fd08">
  <xsd:schema xmlns:xsd="http://www.w3.org/2001/XMLSchema" xmlns:xs="http://www.w3.org/2001/XMLSchema" xmlns:p="http://schemas.microsoft.com/office/2006/metadata/properties" xmlns:ns2="37455de9-ed42-47d8-a602-67963ae9757c" xmlns:ns3="76a1d718-64e6-42e3-b6cf-b8aed459cb87" targetNamespace="http://schemas.microsoft.com/office/2006/metadata/properties" ma:root="true" ma:fieldsID="4aed02b7e89020ea6ee7879c86fe7148" ns2:_="" ns3:_="">
    <xsd:import namespace="37455de9-ed42-47d8-a602-67963ae9757c"/>
    <xsd:import namespace="76a1d718-64e6-42e3-b6cf-b8aed459cb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55de9-ed42-47d8-a602-67963ae97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95c61a8-b28e-4da4-bfab-9997b013d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1d718-64e6-42e3-b6cf-b8aed459cb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4f29b0-bf8f-40df-9569-3aa98a7da708}" ma:internalName="TaxCatchAll" ma:showField="CatchAllData" ma:web="76a1d718-64e6-42e3-b6cf-b8aed459cb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E0130A-FD99-47EC-9586-5D97521181F8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76a1d718-64e6-42e3-b6cf-b8aed459cb87"/>
    <ds:schemaRef ds:uri="http://schemas.microsoft.com/office/infopath/2007/PartnerControls"/>
    <ds:schemaRef ds:uri="http://schemas.microsoft.com/office/2006/documentManagement/types"/>
    <ds:schemaRef ds:uri="http://purl.org/dc/terms/"/>
    <ds:schemaRef ds:uri="37455de9-ed42-47d8-a602-67963ae9757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36488F-F301-42EC-9C37-377DF9A81B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7AE269-6000-40DF-B122-7744E1D24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455de9-ed42-47d8-a602-67963ae9757c"/>
    <ds:schemaRef ds:uri="76a1d718-64e6-42e3-b6cf-b8aed459cb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18734</TotalTime>
  <Words>466</Words>
  <Application>Microsoft Office PowerPoint</Application>
  <PresentationFormat>Widescreen</PresentationFormat>
  <Paragraphs>69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Homeless Management Information System</vt:lpstr>
      <vt:lpstr>Coordinated Entry </vt:lpstr>
      <vt:lpstr>Current Status</vt:lpstr>
      <vt:lpstr>Success in just 6 weeks </vt:lpstr>
      <vt:lpstr>Goals</vt:lpstr>
      <vt:lpstr>Current Needs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Bailey.Jonquil</dc:creator>
  <cp:keywords/>
  <dc:description/>
  <cp:lastModifiedBy>Kalie Brisbon</cp:lastModifiedBy>
  <cp:revision>471</cp:revision>
  <dcterms:created xsi:type="dcterms:W3CDTF">2021-03-12T15:55:21Z</dcterms:created>
  <dcterms:modified xsi:type="dcterms:W3CDTF">2024-02-15T08:25:31Z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0x010100C76C19C0683497428842CEAEB174C5D9</vt:lpwstr>
  </property>
  <property fmtid="{D5CDD505-2E9C-101B-9397-08002B2CF9AE}" pid="3" name="MediaServiceImageTags">
    <vt:lpwstr/>
  </property>
</Properties>
</file>