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2" autoAdjust="0"/>
    <p:restoredTop sz="81797" autoAdjust="0"/>
  </p:normalViewPr>
  <p:slideViewPr>
    <p:cSldViewPr snapToGrid="0" snapToObjects="1">
      <p:cViewPr varScale="1">
        <p:scale>
          <a:sx n="156" d="100"/>
          <a:sy n="156" d="100"/>
        </p:scale>
        <p:origin x="2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B2B0C-233F-B848-99BA-C3D95D0DEBF4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FF475-4233-4B45-8729-5ACCAEC1D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2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9186-A3D6-F045-9F01-1EA3DDAF8922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9A789-1448-2A49-8F4D-64DFADDFA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85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9A789-1448-2A49-8F4D-64DFADDFAA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7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EB49F-3A38-4B74-A430-A7469BCEE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9E2B65-859E-7312-1636-8CE0C8A3B9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8FCDAA-541A-8075-EFF5-A932232D9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513A7-0972-7C78-C6D5-E62F22B86C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9A789-1448-2A49-8F4D-64DFADDFAAA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4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9A789-1448-2A49-8F4D-64DFADDFAAA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62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9A789-1448-2A49-8F4D-64DFADDFAAA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3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C5B1844-F828-0D49-9E3F-3C53BDAACEA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556386-8800-B84D-A91F-0BDBBB54D3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NorCal Continuum of Care</a:t>
            </a:r>
            <a:br>
              <a:rPr lang="en-US" dirty="0"/>
            </a:br>
            <a:r>
              <a:rPr lang="en-US" dirty="0"/>
              <a:t>CA-516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Continuum of Care Competition</a:t>
            </a:r>
          </a:p>
          <a:p>
            <a:r>
              <a:rPr lang="en-US" dirty="0"/>
              <a:t>Application Debrief</a:t>
            </a:r>
          </a:p>
          <a:p>
            <a:r>
              <a:rPr lang="en-US" dirty="0"/>
              <a:t>November 21, 2024</a:t>
            </a:r>
          </a:p>
        </p:txBody>
      </p:sp>
    </p:spTree>
    <p:extLst>
      <p:ext uri="{BB962C8B-B14F-4D97-AF65-F5344CB8AC3E}">
        <p14:creationId xmlns:p14="http://schemas.microsoft.com/office/powerpoint/2010/main" val="345178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C742D-F1C0-884D-A050-ADA928C7D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3C3E8-FC27-3ACD-F5B8-E9E16F1B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Improved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3B52-E314-28DB-B2A4-E77055A6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1400" dirty="0"/>
              <a:t>RFP process</a:t>
            </a:r>
          </a:p>
          <a:p>
            <a:pPr marL="0" indent="0"/>
            <a:r>
              <a:rPr lang="en-US" sz="1400" dirty="0"/>
              <a:t>Street Outreach </a:t>
            </a:r>
          </a:p>
          <a:p>
            <a:pPr marL="0" indent="0">
              <a:spcBef>
                <a:spcPts val="1400"/>
              </a:spcBef>
            </a:pPr>
            <a:r>
              <a:rPr lang="en-US" sz="1400" dirty="0"/>
              <a:t>Inclusionary practices</a:t>
            </a:r>
          </a:p>
          <a:p>
            <a:pPr marL="0" indent="0">
              <a:spcBef>
                <a:spcPts val="1400"/>
              </a:spcBef>
            </a:pPr>
            <a:r>
              <a:rPr lang="en-US" sz="1400" dirty="0"/>
              <a:t>DV Bonus Application and supporting DV section on the CoC Application</a:t>
            </a:r>
          </a:p>
          <a:p>
            <a:pPr marL="0" indent="0">
              <a:spcBef>
                <a:spcPts val="1400"/>
              </a:spcBef>
            </a:pPr>
            <a:r>
              <a:rPr lang="en-US" sz="1400" dirty="0"/>
              <a:t>Health care collaborations</a:t>
            </a:r>
          </a:p>
          <a:p>
            <a:pPr marL="0" indent="0">
              <a:spcBef>
                <a:spcPts val="1400"/>
              </a:spcBef>
            </a:pPr>
            <a:r>
              <a:rPr lang="en-US" sz="1400" dirty="0"/>
              <a:t>Data Plan approval and evaluation structure</a:t>
            </a:r>
          </a:p>
        </p:txBody>
      </p:sp>
    </p:spTree>
    <p:extLst>
      <p:ext uri="{BB962C8B-B14F-4D97-AF65-F5344CB8AC3E}">
        <p14:creationId xmlns:p14="http://schemas.microsoft.com/office/powerpoint/2010/main" val="333542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Strengthening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endParaRPr lang="en-US" sz="1400" dirty="0"/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Project and CoC level Evaluations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Lived Experience Boards/Coalitions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Policies on Criminalization (especially noting Encampment resolutions)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CoC training topics – DV survivor services, criminalization, public benefits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Race/Equity analysis and identified approaches </a:t>
            </a:r>
            <a:r>
              <a:rPr lang="en-US" sz="1400"/>
              <a:t>to mitigate </a:t>
            </a:r>
            <a:endParaRPr lang="en-US" sz="1400" dirty="0"/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LGBT inclusion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School district integrations and McKinney services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Emergency Transfer Plan MOU’s completed by February 1, 2025</a:t>
            </a:r>
          </a:p>
          <a:p>
            <a:pPr marL="137160" indent="-137160">
              <a:lnSpc>
                <a:spcPct val="50000"/>
              </a:lnSpc>
              <a:spcBef>
                <a:spcPts val="1400"/>
              </a:spcBef>
              <a:buFont typeface="Courier New"/>
              <a:buChar char="o"/>
            </a:pPr>
            <a:r>
              <a:rPr lang="en-US" sz="1400" dirty="0"/>
              <a:t>Coordination with justice involved and foster care systems</a:t>
            </a:r>
          </a:p>
        </p:txBody>
      </p:sp>
    </p:spTree>
    <p:extLst>
      <p:ext uri="{BB962C8B-B14F-4D97-AF65-F5344CB8AC3E}">
        <p14:creationId xmlns:p14="http://schemas.microsoft.com/office/powerpoint/2010/main" val="67168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Amounts Available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/>
              <a:t>Amounts calculated on a national geographic basis based on annual Congressional Allocations</a:t>
            </a:r>
          </a:p>
          <a:p>
            <a:pPr marL="0" indent="0">
              <a:buNone/>
            </a:pPr>
            <a:r>
              <a:rPr lang="en-US" sz="1500" dirty="0"/>
              <a:t>Competition released through a comprehensive Notice of Funding Availability (NOFO), and an Annual Renewal Amount (ARD) publication that covers Renewing or New CoC projects, Bonus Funds for Domestic Violence Survivor support and/or CoC Bonus funds generally</a:t>
            </a:r>
          </a:p>
          <a:p>
            <a:pPr marL="0" indent="0">
              <a:buNone/>
            </a:pPr>
            <a:r>
              <a:rPr lang="en-US" b="1" dirty="0"/>
              <a:t>NorCal Allocation for 2024 (ARD Amount)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Preliminary Pro Rata Need PPRN (NorCal allocation)       $  1,319,766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Estimated NorCal ARD                                                             $     382,631 or x percent of total PPRN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Tier 1 Funding                                                                           $     355,847 or 90% or PPRN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Bonus Domestic Violence                                                       $     232,596 or 10% or PPRN ($50k min application)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Bonus CoC                                                                                  $    131,977 or x 25% of PPRN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400" dirty="0"/>
              <a:t>Planning Funds                                                                          $     65,988 or 5% of PPRN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572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rCal Bidders_2024_08.18.24.4.potx" id="{B6CFCD78-ECF2-F440-9183-1EE6C02FDAAB}" vid="{F2E2F86F-B4A4-0E47-BA43-9030313A0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</TotalTime>
  <Words>250</Words>
  <Application>Microsoft Macintosh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Courier New</vt:lpstr>
      <vt:lpstr>Wingdings</vt:lpstr>
      <vt:lpstr>Expo</vt:lpstr>
      <vt:lpstr>NorCal Continuum of Care CA-516</vt:lpstr>
      <vt:lpstr>Areas Improved</vt:lpstr>
      <vt:lpstr>Areas of Strengthening </vt:lpstr>
      <vt:lpstr>Amounts Available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Redding/Shasta CA-516</dc:title>
  <dc:creator>tpierce - Decipher HMIS</dc:creator>
  <cp:lastModifiedBy>tPierce - Decipher HMIS</cp:lastModifiedBy>
  <cp:revision>331</cp:revision>
  <cp:lastPrinted>2024-11-21T20:55:17Z</cp:lastPrinted>
  <dcterms:created xsi:type="dcterms:W3CDTF">2018-07-26T17:41:23Z</dcterms:created>
  <dcterms:modified xsi:type="dcterms:W3CDTF">2024-11-21T21:32:19Z</dcterms:modified>
</cp:coreProperties>
</file>